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</p:sldMasterIdLst>
  <p:notesMasterIdLst>
    <p:notesMasterId r:id="rId18"/>
  </p:notesMasterIdLst>
  <p:sldIdLst>
    <p:sldId id="265" r:id="rId3"/>
    <p:sldId id="266" r:id="rId4"/>
    <p:sldId id="274" r:id="rId5"/>
    <p:sldId id="261" r:id="rId6"/>
    <p:sldId id="267" r:id="rId7"/>
    <p:sldId id="275" r:id="rId8"/>
    <p:sldId id="276" r:id="rId9"/>
    <p:sldId id="277" r:id="rId10"/>
    <p:sldId id="278" r:id="rId11"/>
    <p:sldId id="263" r:id="rId12"/>
    <p:sldId id="269" r:id="rId13"/>
    <p:sldId id="270" r:id="rId14"/>
    <p:sldId id="271" r:id="rId15"/>
    <p:sldId id="272" r:id="rId16"/>
    <p:sldId id="273" r:id="rId17"/>
  </p:sldIdLst>
  <p:sldSz cx="9906000" cy="6858000" type="A4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orient="horz" pos="89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16839-29FF-4B72-843F-718F5AAA1ED7}" v="10" dt="2023-06-13T15:56:11.903"/>
    <p1510:client id="{95964DDE-40EC-4CB4-A3C6-D60556E0A4B0}" v="15" dt="2023-06-13T11:35:28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6" autoAdjust="0"/>
    <p:restoredTop sz="94673"/>
  </p:normalViewPr>
  <p:slideViewPr>
    <p:cSldViewPr snapToGrid="0">
      <p:cViewPr varScale="1">
        <p:scale>
          <a:sx n="79" d="100"/>
          <a:sy n="79" d="100"/>
        </p:scale>
        <p:origin x="1387" y="62"/>
      </p:cViewPr>
      <p:guideLst>
        <p:guide orient="horz" pos="2047"/>
        <p:guide orient="horz" pos="89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alzo Antonella" userId="186f52c0-4257-49b7-a17a-bebd59d6afa6" providerId="ADAL" clId="{95964DDE-40EC-4CB4-A3C6-D60556E0A4B0}"/>
    <pc:docChg chg="undo redo custSel addSld modSld">
      <pc:chgData name="Scalzo Antonella" userId="186f52c0-4257-49b7-a17a-bebd59d6afa6" providerId="ADAL" clId="{95964DDE-40EC-4CB4-A3C6-D60556E0A4B0}" dt="2023-06-13T11:37:49.823" v="402" actId="403"/>
      <pc:docMkLst>
        <pc:docMk/>
      </pc:docMkLst>
      <pc:sldChg chg="modSp mod">
        <pc:chgData name="Scalzo Antonella" userId="186f52c0-4257-49b7-a17a-bebd59d6afa6" providerId="ADAL" clId="{95964DDE-40EC-4CB4-A3C6-D60556E0A4B0}" dt="2023-06-13T11:24:16.695" v="207" actId="403"/>
        <pc:sldMkLst>
          <pc:docMk/>
          <pc:sldMk cId="2962175990" sldId="261"/>
        </pc:sldMkLst>
        <pc:spChg chg="mod">
          <ac:chgData name="Scalzo Antonella" userId="186f52c0-4257-49b7-a17a-bebd59d6afa6" providerId="ADAL" clId="{95964DDE-40EC-4CB4-A3C6-D60556E0A4B0}" dt="2023-06-13T11:24:16.695" v="207" actId="403"/>
          <ac:spMkLst>
            <pc:docMk/>
            <pc:sldMk cId="2962175990" sldId="261"/>
            <ac:spMk id="2" creationId="{00000000-0000-0000-0000-000000000000}"/>
          </ac:spMkLst>
        </pc:spChg>
      </pc:sldChg>
      <pc:sldChg chg="modSp mod">
        <pc:chgData name="Scalzo Antonella" userId="186f52c0-4257-49b7-a17a-bebd59d6afa6" providerId="ADAL" clId="{95964DDE-40EC-4CB4-A3C6-D60556E0A4B0}" dt="2023-06-13T11:24:30.216" v="210" actId="20577"/>
        <pc:sldMkLst>
          <pc:docMk/>
          <pc:sldMk cId="178381277" sldId="267"/>
        </pc:sldMkLst>
        <pc:spChg chg="mod">
          <ac:chgData name="Scalzo Antonella" userId="186f52c0-4257-49b7-a17a-bebd59d6afa6" providerId="ADAL" clId="{95964DDE-40EC-4CB4-A3C6-D60556E0A4B0}" dt="2023-06-13T11:24:30.216" v="210" actId="20577"/>
          <ac:spMkLst>
            <pc:docMk/>
            <pc:sldMk cId="178381277" sldId="267"/>
            <ac:spMk id="5" creationId="{00000000-0000-0000-0000-000000000000}"/>
          </ac:spMkLst>
        </pc:spChg>
      </pc:sldChg>
      <pc:sldChg chg="modSp mod">
        <pc:chgData name="Scalzo Antonella" userId="186f52c0-4257-49b7-a17a-bebd59d6afa6" providerId="ADAL" clId="{95964DDE-40EC-4CB4-A3C6-D60556E0A4B0}" dt="2023-06-13T11:37:49.823" v="402" actId="403"/>
        <pc:sldMkLst>
          <pc:docMk/>
          <pc:sldMk cId="422499931" sldId="270"/>
        </pc:sldMkLst>
        <pc:spChg chg="mod">
          <ac:chgData name="Scalzo Antonella" userId="186f52c0-4257-49b7-a17a-bebd59d6afa6" providerId="ADAL" clId="{95964DDE-40EC-4CB4-A3C6-D60556E0A4B0}" dt="2023-06-13T11:37:44.136" v="400" actId="1076"/>
          <ac:spMkLst>
            <pc:docMk/>
            <pc:sldMk cId="422499931" sldId="270"/>
            <ac:spMk id="9" creationId="{77962270-DF1C-7943-2A95-AC9498F6397A}"/>
          </ac:spMkLst>
        </pc:spChg>
        <pc:spChg chg="mod">
          <ac:chgData name="Scalzo Antonella" userId="186f52c0-4257-49b7-a17a-bebd59d6afa6" providerId="ADAL" clId="{95964DDE-40EC-4CB4-A3C6-D60556E0A4B0}" dt="2023-06-13T11:37:49.823" v="402" actId="403"/>
          <ac:spMkLst>
            <pc:docMk/>
            <pc:sldMk cId="422499931" sldId="270"/>
            <ac:spMk id="10" creationId="{E4A562EF-2538-46FF-F224-70F001F1E2B3}"/>
          </ac:spMkLst>
        </pc:spChg>
      </pc:sldChg>
      <pc:sldChg chg="addSp delSp modSp mod">
        <pc:chgData name="Scalzo Antonella" userId="186f52c0-4257-49b7-a17a-bebd59d6afa6" providerId="ADAL" clId="{95964DDE-40EC-4CB4-A3C6-D60556E0A4B0}" dt="2023-06-13T11:36:52.308" v="395" actId="404"/>
        <pc:sldMkLst>
          <pc:docMk/>
          <pc:sldMk cId="3617753830" sldId="271"/>
        </pc:sldMkLst>
        <pc:spChg chg="mod">
          <ac:chgData name="Scalzo Antonella" userId="186f52c0-4257-49b7-a17a-bebd59d6afa6" providerId="ADAL" clId="{95964DDE-40EC-4CB4-A3C6-D60556E0A4B0}" dt="2023-06-13T11:28:36.436" v="303" actId="1076"/>
          <ac:spMkLst>
            <pc:docMk/>
            <pc:sldMk cId="3617753830" sldId="271"/>
            <ac:spMk id="3" creationId="{B843EC46-2B4C-449B-ECEF-974E165AC2BF}"/>
          </ac:spMkLst>
        </pc:spChg>
        <pc:spChg chg="add mod">
          <ac:chgData name="Scalzo Antonella" userId="186f52c0-4257-49b7-a17a-bebd59d6afa6" providerId="ADAL" clId="{95964DDE-40EC-4CB4-A3C6-D60556E0A4B0}" dt="2023-06-13T11:36:06.533" v="386" actId="1076"/>
          <ac:spMkLst>
            <pc:docMk/>
            <pc:sldMk cId="3617753830" sldId="271"/>
            <ac:spMk id="5" creationId="{3359C293-A820-BAF5-42F6-2D872E3D40D2}"/>
          </ac:spMkLst>
        </pc:spChg>
        <pc:spChg chg="add mod">
          <ac:chgData name="Scalzo Antonella" userId="186f52c0-4257-49b7-a17a-bebd59d6afa6" providerId="ADAL" clId="{95964DDE-40EC-4CB4-A3C6-D60556E0A4B0}" dt="2023-06-13T11:36:52.308" v="395" actId="404"/>
          <ac:spMkLst>
            <pc:docMk/>
            <pc:sldMk cId="3617753830" sldId="271"/>
            <ac:spMk id="7" creationId="{D09E2BF5-3DCD-C200-AA3F-EE324B30E12F}"/>
          </ac:spMkLst>
        </pc:spChg>
        <pc:spChg chg="add del mod">
          <ac:chgData name="Scalzo Antonella" userId="186f52c0-4257-49b7-a17a-bebd59d6afa6" providerId="ADAL" clId="{95964DDE-40EC-4CB4-A3C6-D60556E0A4B0}" dt="2023-06-13T11:36:10.545" v="387" actId="478"/>
          <ac:spMkLst>
            <pc:docMk/>
            <pc:sldMk cId="3617753830" sldId="271"/>
            <ac:spMk id="8" creationId="{415EAF96-FC88-B7A6-4F99-48E184CA28D3}"/>
          </ac:spMkLst>
        </pc:spChg>
        <pc:picChg chg="add del mod">
          <ac:chgData name="Scalzo Antonella" userId="186f52c0-4257-49b7-a17a-bebd59d6afa6" providerId="ADAL" clId="{95964DDE-40EC-4CB4-A3C6-D60556E0A4B0}" dt="2023-06-13T11:35:50.882" v="381" actId="1076"/>
          <ac:picMkLst>
            <pc:docMk/>
            <pc:sldMk cId="3617753830" sldId="271"/>
            <ac:picMk id="2" creationId="{F261D69B-92D4-E657-9E24-5B08B7CD8A02}"/>
          </ac:picMkLst>
        </pc:picChg>
        <pc:picChg chg="add del mod">
          <ac:chgData name="Scalzo Antonella" userId="186f52c0-4257-49b7-a17a-bebd59d6afa6" providerId="ADAL" clId="{95964DDE-40EC-4CB4-A3C6-D60556E0A4B0}" dt="2023-06-13T11:25:09.613" v="214"/>
          <ac:picMkLst>
            <pc:docMk/>
            <pc:sldMk cId="3617753830" sldId="271"/>
            <ac:picMk id="4" creationId="{4E5A3B8C-630D-7693-C32D-41522A63D5D6}"/>
          </ac:picMkLst>
        </pc:picChg>
        <pc:picChg chg="add mod">
          <ac:chgData name="Scalzo Antonella" userId="186f52c0-4257-49b7-a17a-bebd59d6afa6" providerId="ADAL" clId="{95964DDE-40EC-4CB4-A3C6-D60556E0A4B0}" dt="2023-06-13T11:31:31.115" v="366" actId="1076"/>
          <ac:picMkLst>
            <pc:docMk/>
            <pc:sldMk cId="3617753830" sldId="271"/>
            <ac:picMk id="6" creationId="{DDC96938-83E3-F3D9-81A5-8ABB3EBC0761}"/>
          </ac:picMkLst>
        </pc:picChg>
        <pc:picChg chg="add mod modCrop">
          <ac:chgData name="Scalzo Antonella" userId="186f52c0-4257-49b7-a17a-bebd59d6afa6" providerId="ADAL" clId="{95964DDE-40EC-4CB4-A3C6-D60556E0A4B0}" dt="2023-06-13T11:36:37.779" v="392" actId="1076"/>
          <ac:picMkLst>
            <pc:docMk/>
            <pc:sldMk cId="3617753830" sldId="271"/>
            <ac:picMk id="10" creationId="{4A9785BE-CB12-BAAF-476C-0BCBA66714FA}"/>
          </ac:picMkLst>
        </pc:picChg>
        <pc:picChg chg="add del mod modCrop">
          <ac:chgData name="Scalzo Antonella" userId="186f52c0-4257-49b7-a17a-bebd59d6afa6" providerId="ADAL" clId="{95964DDE-40EC-4CB4-A3C6-D60556E0A4B0}" dt="2023-06-13T11:28:58.553" v="305" actId="478"/>
          <ac:picMkLst>
            <pc:docMk/>
            <pc:sldMk cId="3617753830" sldId="271"/>
            <ac:picMk id="20" creationId="{F10F979B-5D85-ACF6-1F5E-5AFFB5C1FDF5}"/>
          </ac:picMkLst>
        </pc:picChg>
      </pc:sldChg>
      <pc:sldChg chg="modSp mod">
        <pc:chgData name="Scalzo Antonella" userId="186f52c0-4257-49b7-a17a-bebd59d6afa6" providerId="ADAL" clId="{95964DDE-40EC-4CB4-A3C6-D60556E0A4B0}" dt="2023-06-13T11:32:09.932" v="372" actId="790"/>
        <pc:sldMkLst>
          <pc:docMk/>
          <pc:sldMk cId="1527553885" sldId="272"/>
        </pc:sldMkLst>
        <pc:spChg chg="mod">
          <ac:chgData name="Scalzo Antonella" userId="186f52c0-4257-49b7-a17a-bebd59d6afa6" providerId="ADAL" clId="{95964DDE-40EC-4CB4-A3C6-D60556E0A4B0}" dt="2023-06-13T11:32:09.932" v="372" actId="790"/>
          <ac:spMkLst>
            <pc:docMk/>
            <pc:sldMk cId="1527553885" sldId="272"/>
            <ac:spMk id="11" creationId="{B520DACB-FFF0-E281-9C8B-33D2EE7059C6}"/>
          </ac:spMkLst>
        </pc:spChg>
        <pc:picChg chg="mod">
          <ac:chgData name="Scalzo Antonella" userId="186f52c0-4257-49b7-a17a-bebd59d6afa6" providerId="ADAL" clId="{95964DDE-40EC-4CB4-A3C6-D60556E0A4B0}" dt="2023-06-13T11:31:58.006" v="371" actId="1076"/>
          <ac:picMkLst>
            <pc:docMk/>
            <pc:sldMk cId="1527553885" sldId="272"/>
            <ac:picMk id="9" creationId="{08162957-9B8A-008E-6030-8A59468847EA}"/>
          </ac:picMkLst>
        </pc:picChg>
      </pc:sldChg>
      <pc:sldChg chg="modSp mod">
        <pc:chgData name="Scalzo Antonella" userId="186f52c0-4257-49b7-a17a-bebd59d6afa6" providerId="ADAL" clId="{95964DDE-40EC-4CB4-A3C6-D60556E0A4B0}" dt="2023-06-13T11:13:24.298" v="176" actId="20577"/>
        <pc:sldMkLst>
          <pc:docMk/>
          <pc:sldMk cId="3800421408" sldId="274"/>
        </pc:sldMkLst>
        <pc:spChg chg="mod">
          <ac:chgData name="Scalzo Antonella" userId="186f52c0-4257-49b7-a17a-bebd59d6afa6" providerId="ADAL" clId="{95964DDE-40EC-4CB4-A3C6-D60556E0A4B0}" dt="2023-06-13T11:10:00.318" v="47" actId="1076"/>
          <ac:spMkLst>
            <pc:docMk/>
            <pc:sldMk cId="3800421408" sldId="274"/>
            <ac:spMk id="5" creationId="{3C15DB3A-642D-241D-28B2-12A44514493F}"/>
          </ac:spMkLst>
        </pc:spChg>
        <pc:spChg chg="mod">
          <ac:chgData name="Scalzo Antonella" userId="186f52c0-4257-49b7-a17a-bebd59d6afa6" providerId="ADAL" clId="{95964DDE-40EC-4CB4-A3C6-D60556E0A4B0}" dt="2023-06-13T11:09:24.727" v="17" actId="20577"/>
          <ac:spMkLst>
            <pc:docMk/>
            <pc:sldMk cId="3800421408" sldId="274"/>
            <ac:spMk id="7" creationId="{0FD535E4-4BAF-2542-E451-EC3C7ECE0316}"/>
          </ac:spMkLst>
        </pc:spChg>
        <pc:spChg chg="mod">
          <ac:chgData name="Scalzo Antonella" userId="186f52c0-4257-49b7-a17a-bebd59d6afa6" providerId="ADAL" clId="{95964DDE-40EC-4CB4-A3C6-D60556E0A4B0}" dt="2023-06-13T11:13:24.298" v="176" actId="20577"/>
          <ac:spMkLst>
            <pc:docMk/>
            <pc:sldMk cId="3800421408" sldId="274"/>
            <ac:spMk id="8" creationId="{B967DF94-279F-1A11-4118-967ECEEFCF91}"/>
          </ac:spMkLst>
        </pc:spChg>
        <pc:spChg chg="mod">
          <ac:chgData name="Scalzo Antonella" userId="186f52c0-4257-49b7-a17a-bebd59d6afa6" providerId="ADAL" clId="{95964DDE-40EC-4CB4-A3C6-D60556E0A4B0}" dt="2023-06-13T11:10:54.594" v="56" actId="1076"/>
          <ac:spMkLst>
            <pc:docMk/>
            <pc:sldMk cId="3800421408" sldId="274"/>
            <ac:spMk id="10" creationId="{0747A880-70A2-EF77-9F06-060BA8D4EA57}"/>
          </ac:spMkLst>
        </pc:spChg>
        <pc:picChg chg="mod modCrop">
          <ac:chgData name="Scalzo Antonella" userId="186f52c0-4257-49b7-a17a-bebd59d6afa6" providerId="ADAL" clId="{95964DDE-40EC-4CB4-A3C6-D60556E0A4B0}" dt="2023-06-13T11:10:44.098" v="54" actId="1076"/>
          <ac:picMkLst>
            <pc:docMk/>
            <pc:sldMk cId="3800421408" sldId="274"/>
            <ac:picMk id="9" creationId="{9720A8E4-DF82-0827-E3D2-2B24F50162B3}"/>
          </ac:picMkLst>
        </pc:picChg>
      </pc:sldChg>
      <pc:sldChg chg="modSp add mod">
        <pc:chgData name="Scalzo Antonella" userId="186f52c0-4257-49b7-a17a-bebd59d6afa6" providerId="ADAL" clId="{95964DDE-40EC-4CB4-A3C6-D60556E0A4B0}" dt="2023-06-13T11:23:48.688" v="206" actId="14100"/>
        <pc:sldMkLst>
          <pc:docMk/>
          <pc:sldMk cId="73062504" sldId="275"/>
        </pc:sldMkLst>
        <pc:spChg chg="mod">
          <ac:chgData name="Scalzo Antonella" userId="186f52c0-4257-49b7-a17a-bebd59d6afa6" providerId="ADAL" clId="{95964DDE-40EC-4CB4-A3C6-D60556E0A4B0}" dt="2023-06-13T11:23:48.688" v="206" actId="14100"/>
          <ac:spMkLst>
            <pc:docMk/>
            <pc:sldMk cId="73062504" sldId="275"/>
            <ac:spMk id="2" creationId="{00000000-0000-0000-0000-000000000000}"/>
          </ac:spMkLst>
        </pc:spChg>
        <pc:spChg chg="mod">
          <ac:chgData name="Scalzo Antonella" userId="186f52c0-4257-49b7-a17a-bebd59d6afa6" providerId="ADAL" clId="{95964DDE-40EC-4CB4-A3C6-D60556E0A4B0}" dt="2023-06-13T11:23:00.580" v="201" actId="1076"/>
          <ac:spMkLst>
            <pc:docMk/>
            <pc:sldMk cId="73062504" sldId="275"/>
            <ac:spMk id="5" creationId="{00000000-0000-0000-0000-000000000000}"/>
          </ac:spMkLst>
        </pc:spChg>
      </pc:sldChg>
    </pc:docChg>
  </pc:docChgLst>
  <pc:docChgLst>
    <pc:chgData name="Panunzi Eleonora" userId="7a23037c-24b6-46b8-9325-f7e03e3cd07a" providerId="ADAL" clId="{37516839-29FF-4B72-843F-718F5AAA1ED7}"/>
    <pc:docChg chg="undo custSel modSld">
      <pc:chgData name="Panunzi Eleonora" userId="7a23037c-24b6-46b8-9325-f7e03e3cd07a" providerId="ADAL" clId="{37516839-29FF-4B72-843F-718F5AAA1ED7}" dt="2023-06-13T15:57:07.607" v="810" actId="20577"/>
      <pc:docMkLst>
        <pc:docMk/>
      </pc:docMkLst>
      <pc:sldChg chg="modSp mod">
        <pc:chgData name="Panunzi Eleonora" userId="7a23037c-24b6-46b8-9325-f7e03e3cd07a" providerId="ADAL" clId="{37516839-29FF-4B72-843F-718F5AAA1ED7}" dt="2023-06-13T15:49:36.938" v="667" actId="20577"/>
        <pc:sldMkLst>
          <pc:docMk/>
          <pc:sldMk cId="2962175990" sldId="261"/>
        </pc:sldMkLst>
        <pc:spChg chg="mod">
          <ac:chgData name="Panunzi Eleonora" userId="7a23037c-24b6-46b8-9325-f7e03e3cd07a" providerId="ADAL" clId="{37516839-29FF-4B72-843F-718F5AAA1ED7}" dt="2023-06-13T15:49:36.938" v="667" actId="20577"/>
          <ac:spMkLst>
            <pc:docMk/>
            <pc:sldMk cId="2962175990" sldId="261"/>
            <ac:spMk id="2" creationId="{00000000-0000-0000-0000-000000000000}"/>
          </ac:spMkLst>
        </pc:spChg>
        <pc:spChg chg="mod">
          <ac:chgData name="Panunzi Eleonora" userId="7a23037c-24b6-46b8-9325-f7e03e3cd07a" providerId="ADAL" clId="{37516839-29FF-4B72-843F-718F5AAA1ED7}" dt="2023-06-13T15:46:21.189" v="587" actId="20577"/>
          <ac:spMkLst>
            <pc:docMk/>
            <pc:sldMk cId="2962175990" sldId="261"/>
            <ac:spMk id="4" creationId="{00000000-0000-0000-0000-000000000000}"/>
          </ac:spMkLst>
        </pc:spChg>
      </pc:sldChg>
      <pc:sldChg chg="modSp mod">
        <pc:chgData name="Panunzi Eleonora" userId="7a23037c-24b6-46b8-9325-f7e03e3cd07a" providerId="ADAL" clId="{37516839-29FF-4B72-843F-718F5AAA1ED7}" dt="2023-06-13T15:52:46.836" v="669"/>
        <pc:sldMkLst>
          <pc:docMk/>
          <pc:sldMk cId="2731902648" sldId="262"/>
        </pc:sldMkLst>
        <pc:spChg chg="mod">
          <ac:chgData name="Panunzi Eleonora" userId="7a23037c-24b6-46b8-9325-f7e03e3cd07a" providerId="ADAL" clId="{37516839-29FF-4B72-843F-718F5AAA1ED7}" dt="2023-06-13T15:52:46.836" v="669"/>
          <ac:spMkLst>
            <pc:docMk/>
            <pc:sldMk cId="2731902648" sldId="262"/>
            <ac:spMk id="5" creationId="{00000000-0000-0000-0000-000000000000}"/>
          </ac:spMkLst>
        </pc:spChg>
      </pc:sldChg>
      <pc:sldChg chg="modSp mod">
        <pc:chgData name="Panunzi Eleonora" userId="7a23037c-24b6-46b8-9325-f7e03e3cd07a" providerId="ADAL" clId="{37516839-29FF-4B72-843F-718F5AAA1ED7}" dt="2023-06-13T15:52:53.760" v="670"/>
        <pc:sldMkLst>
          <pc:docMk/>
          <pc:sldMk cId="2626146464" sldId="263"/>
        </pc:sldMkLst>
        <pc:spChg chg="mod">
          <ac:chgData name="Panunzi Eleonora" userId="7a23037c-24b6-46b8-9325-f7e03e3cd07a" providerId="ADAL" clId="{37516839-29FF-4B72-843F-718F5AAA1ED7}" dt="2023-06-13T15:52:53.760" v="670"/>
          <ac:spMkLst>
            <pc:docMk/>
            <pc:sldMk cId="2626146464" sldId="263"/>
            <ac:spMk id="4" creationId="{00000000-0000-0000-0000-000000000000}"/>
          </ac:spMkLst>
        </pc:spChg>
      </pc:sldChg>
      <pc:sldChg chg="modSp mod">
        <pc:chgData name="Panunzi Eleonora" userId="7a23037c-24b6-46b8-9325-f7e03e3cd07a" providerId="ADAL" clId="{37516839-29FF-4B72-843F-718F5AAA1ED7}" dt="2023-06-13T15:44:03.319" v="546" actId="20577"/>
        <pc:sldMkLst>
          <pc:docMk/>
          <pc:sldMk cId="659966444" sldId="265"/>
        </pc:sldMkLst>
        <pc:spChg chg="mod">
          <ac:chgData name="Panunzi Eleonora" userId="7a23037c-24b6-46b8-9325-f7e03e3cd07a" providerId="ADAL" clId="{37516839-29FF-4B72-843F-718F5AAA1ED7}" dt="2023-06-13T15:44:03.319" v="546" actId="20577"/>
          <ac:spMkLst>
            <pc:docMk/>
            <pc:sldMk cId="659966444" sldId="265"/>
            <ac:spMk id="4" creationId="{00000000-0000-0000-0000-000000000000}"/>
          </ac:spMkLst>
        </pc:spChg>
      </pc:sldChg>
      <pc:sldChg chg="modSp mod">
        <pc:chgData name="Panunzi Eleonora" userId="7a23037c-24b6-46b8-9325-f7e03e3cd07a" providerId="ADAL" clId="{37516839-29FF-4B72-843F-718F5AAA1ED7}" dt="2023-06-13T15:39:15.781" v="356" actId="20577"/>
        <pc:sldMkLst>
          <pc:docMk/>
          <pc:sldMk cId="1789056703" sldId="266"/>
        </pc:sldMkLst>
        <pc:spChg chg="mod">
          <ac:chgData name="Panunzi Eleonora" userId="7a23037c-24b6-46b8-9325-f7e03e3cd07a" providerId="ADAL" clId="{37516839-29FF-4B72-843F-718F5AAA1ED7}" dt="2023-06-13T15:18:03.299" v="35" actId="20577"/>
          <ac:spMkLst>
            <pc:docMk/>
            <pc:sldMk cId="1789056703" sldId="266"/>
            <ac:spMk id="3" creationId="{00000000-0000-0000-0000-000000000000}"/>
          </ac:spMkLst>
        </pc:spChg>
        <pc:spChg chg="mod">
          <ac:chgData name="Panunzi Eleonora" userId="7a23037c-24b6-46b8-9325-f7e03e3cd07a" providerId="ADAL" clId="{37516839-29FF-4B72-843F-718F5AAA1ED7}" dt="2023-06-13T15:39:15.781" v="356" actId="20577"/>
          <ac:spMkLst>
            <pc:docMk/>
            <pc:sldMk cId="1789056703" sldId="266"/>
            <ac:spMk id="5" creationId="{00000000-0000-0000-0000-000000000000}"/>
          </ac:spMkLst>
        </pc:spChg>
      </pc:sldChg>
      <pc:sldChg chg="modSp mod">
        <pc:chgData name="Panunzi Eleonora" userId="7a23037c-24b6-46b8-9325-f7e03e3cd07a" providerId="ADAL" clId="{37516839-29FF-4B72-843F-718F5AAA1ED7}" dt="2023-06-13T15:57:07.607" v="810" actId="20577"/>
        <pc:sldMkLst>
          <pc:docMk/>
          <pc:sldMk cId="178381277" sldId="267"/>
        </pc:sldMkLst>
        <pc:spChg chg="mod">
          <ac:chgData name="Panunzi Eleonora" userId="7a23037c-24b6-46b8-9325-f7e03e3cd07a" providerId="ADAL" clId="{37516839-29FF-4B72-843F-718F5AAA1ED7}" dt="2023-06-13T15:57:07.607" v="810" actId="20577"/>
          <ac:spMkLst>
            <pc:docMk/>
            <pc:sldMk cId="178381277" sldId="267"/>
            <ac:spMk id="5" creationId="{00000000-0000-0000-0000-000000000000}"/>
          </ac:spMkLst>
        </pc:spChg>
        <pc:spChg chg="mod">
          <ac:chgData name="Panunzi Eleonora" userId="7a23037c-24b6-46b8-9325-f7e03e3cd07a" providerId="ADAL" clId="{37516839-29FF-4B72-843F-718F5AAA1ED7}" dt="2023-06-13T15:49:57.583" v="668"/>
          <ac:spMkLst>
            <pc:docMk/>
            <pc:sldMk cId="178381277" sldId="267"/>
            <ac:spMk id="6" creationId="{00000000-0000-0000-0000-000000000000}"/>
          </ac:spMkLst>
        </pc:spChg>
      </pc:sldChg>
      <pc:sldChg chg="modSp mod">
        <pc:chgData name="Panunzi Eleonora" userId="7a23037c-24b6-46b8-9325-f7e03e3cd07a" providerId="ADAL" clId="{37516839-29FF-4B72-843F-718F5AAA1ED7}" dt="2023-06-13T15:52:57.436" v="671"/>
        <pc:sldMkLst>
          <pc:docMk/>
          <pc:sldMk cId="2579249803" sldId="269"/>
        </pc:sldMkLst>
        <pc:spChg chg="mod">
          <ac:chgData name="Panunzi Eleonora" userId="7a23037c-24b6-46b8-9325-f7e03e3cd07a" providerId="ADAL" clId="{37516839-29FF-4B72-843F-718F5AAA1ED7}" dt="2023-06-13T15:52:57.436" v="671"/>
          <ac:spMkLst>
            <pc:docMk/>
            <pc:sldMk cId="2579249803" sldId="269"/>
            <ac:spMk id="4" creationId="{00000000-0000-0000-0000-000000000000}"/>
          </ac:spMkLst>
        </pc:spChg>
      </pc:sldChg>
      <pc:sldChg chg="modSp mod">
        <pc:chgData name="Panunzi Eleonora" userId="7a23037c-24b6-46b8-9325-f7e03e3cd07a" providerId="ADAL" clId="{37516839-29FF-4B72-843F-718F5AAA1ED7}" dt="2023-06-13T15:53:13.760" v="672"/>
        <pc:sldMkLst>
          <pc:docMk/>
          <pc:sldMk cId="3873439553" sldId="273"/>
        </pc:sldMkLst>
        <pc:spChg chg="mod">
          <ac:chgData name="Panunzi Eleonora" userId="7a23037c-24b6-46b8-9325-f7e03e3cd07a" providerId="ADAL" clId="{37516839-29FF-4B72-843F-718F5AAA1ED7}" dt="2023-06-13T15:53:13.760" v="672"/>
          <ac:spMkLst>
            <pc:docMk/>
            <pc:sldMk cId="3873439553" sldId="273"/>
            <ac:spMk id="4" creationId="{00000000-0000-0000-0000-000000000000}"/>
          </ac:spMkLst>
        </pc:spChg>
      </pc:sldChg>
      <pc:sldChg chg="addSp delSp modSp mod">
        <pc:chgData name="Panunzi Eleonora" userId="7a23037c-24b6-46b8-9325-f7e03e3cd07a" providerId="ADAL" clId="{37516839-29FF-4B72-843F-718F5AAA1ED7}" dt="2023-06-13T15:45:07.515" v="568" actId="1037"/>
        <pc:sldMkLst>
          <pc:docMk/>
          <pc:sldMk cId="3800421408" sldId="274"/>
        </pc:sldMkLst>
        <pc:spChg chg="add del mod">
          <ac:chgData name="Panunzi Eleonora" userId="7a23037c-24b6-46b8-9325-f7e03e3cd07a" providerId="ADAL" clId="{37516839-29FF-4B72-843F-718F5AAA1ED7}" dt="2023-06-13T15:21:27.555" v="64"/>
          <ac:spMkLst>
            <pc:docMk/>
            <pc:sldMk cId="3800421408" sldId="274"/>
            <ac:spMk id="2" creationId="{F221306C-97F2-E81E-BD80-E5E2859A3C4E}"/>
          </ac:spMkLst>
        </pc:spChg>
        <pc:spChg chg="add mod">
          <ac:chgData name="Panunzi Eleonora" userId="7a23037c-24b6-46b8-9325-f7e03e3cd07a" providerId="ADAL" clId="{37516839-29FF-4B72-843F-718F5AAA1ED7}" dt="2023-06-13T15:39:46.089" v="394" actId="108"/>
          <ac:spMkLst>
            <pc:docMk/>
            <pc:sldMk cId="3800421408" sldId="274"/>
            <ac:spMk id="3" creationId="{2E214FB5-059E-98D4-23CD-59D49F2C8FB8}"/>
          </ac:spMkLst>
        </pc:spChg>
        <pc:spChg chg="add mod">
          <ac:chgData name="Panunzi Eleonora" userId="7a23037c-24b6-46b8-9325-f7e03e3cd07a" providerId="ADAL" clId="{37516839-29FF-4B72-843F-718F5AAA1ED7}" dt="2023-06-13T15:36:43.026" v="335" actId="207"/>
          <ac:spMkLst>
            <pc:docMk/>
            <pc:sldMk cId="3800421408" sldId="274"/>
            <ac:spMk id="4" creationId="{FA61BA90-321C-2530-5D56-B7913B282017}"/>
          </ac:spMkLst>
        </pc:spChg>
        <pc:spChg chg="del">
          <ac:chgData name="Panunzi Eleonora" userId="7a23037c-24b6-46b8-9325-f7e03e3cd07a" providerId="ADAL" clId="{37516839-29FF-4B72-843F-718F5AAA1ED7}" dt="2023-06-13T15:23:34.998" v="68" actId="478"/>
          <ac:spMkLst>
            <pc:docMk/>
            <pc:sldMk cId="3800421408" sldId="274"/>
            <ac:spMk id="5" creationId="{3C15DB3A-642D-241D-28B2-12A44514493F}"/>
          </ac:spMkLst>
        </pc:spChg>
        <pc:spChg chg="add del">
          <ac:chgData name="Panunzi Eleonora" userId="7a23037c-24b6-46b8-9325-f7e03e3cd07a" providerId="ADAL" clId="{37516839-29FF-4B72-843F-718F5AAA1ED7}" dt="2023-06-13T15:23:31.589" v="66" actId="478"/>
          <ac:spMkLst>
            <pc:docMk/>
            <pc:sldMk cId="3800421408" sldId="274"/>
            <ac:spMk id="7" creationId="{0FD535E4-4BAF-2542-E451-EC3C7ECE0316}"/>
          </ac:spMkLst>
        </pc:spChg>
        <pc:spChg chg="del mod">
          <ac:chgData name="Panunzi Eleonora" userId="7a23037c-24b6-46b8-9325-f7e03e3cd07a" providerId="ADAL" clId="{37516839-29FF-4B72-843F-718F5AAA1ED7}" dt="2023-06-13T15:37:47.053" v="343" actId="478"/>
          <ac:spMkLst>
            <pc:docMk/>
            <pc:sldMk cId="3800421408" sldId="274"/>
            <ac:spMk id="8" creationId="{B967DF94-279F-1A11-4118-967ECEEFCF91}"/>
          </ac:spMkLst>
        </pc:spChg>
        <pc:spChg chg="mod">
          <ac:chgData name="Panunzi Eleonora" userId="7a23037c-24b6-46b8-9325-f7e03e3cd07a" providerId="ADAL" clId="{37516839-29FF-4B72-843F-718F5AAA1ED7}" dt="2023-06-13T15:45:07.515" v="568" actId="1037"/>
          <ac:spMkLst>
            <pc:docMk/>
            <pc:sldMk cId="3800421408" sldId="274"/>
            <ac:spMk id="10" creationId="{0747A880-70A2-EF77-9F06-060BA8D4EA57}"/>
          </ac:spMkLst>
        </pc:spChg>
        <pc:spChg chg="add mod">
          <ac:chgData name="Panunzi Eleonora" userId="7a23037c-24b6-46b8-9325-f7e03e3cd07a" providerId="ADAL" clId="{37516839-29FF-4B72-843F-718F5AAA1ED7}" dt="2023-06-13T15:42:30.754" v="515" actId="1035"/>
          <ac:spMkLst>
            <pc:docMk/>
            <pc:sldMk cId="3800421408" sldId="274"/>
            <ac:spMk id="12" creationId="{1BF24545-D3E8-9FAF-FC7E-5047C70B4679}"/>
          </ac:spMkLst>
        </pc:spChg>
        <pc:picChg chg="mod">
          <ac:chgData name="Panunzi Eleonora" userId="7a23037c-24b6-46b8-9325-f7e03e3cd07a" providerId="ADAL" clId="{37516839-29FF-4B72-843F-718F5AAA1ED7}" dt="2023-06-13T15:32:24.906" v="224" actId="1076"/>
          <ac:picMkLst>
            <pc:docMk/>
            <pc:sldMk cId="3800421408" sldId="274"/>
            <ac:picMk id="6" creationId="{D3CAA26A-E2D9-7710-F5CA-45FEDCD2A359}"/>
          </ac:picMkLst>
        </pc:picChg>
        <pc:picChg chg="mod">
          <ac:chgData name="Panunzi Eleonora" userId="7a23037c-24b6-46b8-9325-f7e03e3cd07a" providerId="ADAL" clId="{37516839-29FF-4B72-843F-718F5AAA1ED7}" dt="2023-06-13T15:23:37.344" v="69" actId="1076"/>
          <ac:picMkLst>
            <pc:docMk/>
            <pc:sldMk cId="3800421408" sldId="274"/>
            <ac:picMk id="9" creationId="{9720A8E4-DF82-0827-E3D2-2B24F50162B3}"/>
          </ac:picMkLst>
        </pc:picChg>
      </pc:sldChg>
      <pc:sldChg chg="mod modShow">
        <pc:chgData name="Panunzi Eleonora" userId="7a23037c-24b6-46b8-9325-f7e03e3cd07a" providerId="ADAL" clId="{37516839-29FF-4B72-843F-718F5AAA1ED7}" dt="2023-06-13T15:25:01.140" v="153" actId="729"/>
        <pc:sldMkLst>
          <pc:docMk/>
          <pc:sldMk cId="73062504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2317" cy="49418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8222" y="0"/>
            <a:ext cx="2922317" cy="494186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268AA35A-6722-45DE-AAD2-4F413B1C1C8D}" type="datetimeFigureOut">
              <a:rPr lang="it-IT" smtClean="0"/>
              <a:t>14/06/2023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6788" y="1235075"/>
            <a:ext cx="48085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897" y="4750815"/>
            <a:ext cx="5394320" cy="3887173"/>
          </a:xfrm>
          <a:prstGeom prst="rect">
            <a:avLst/>
          </a:prstGeom>
        </p:spPr>
        <p:txBody>
          <a:bodyPr vert="horz" lIns="90836" tIns="45418" rIns="90836" bIns="45418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8477"/>
            <a:ext cx="2922317" cy="494186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8222" y="9378477"/>
            <a:ext cx="2922317" cy="494186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40BA2F50-2D1F-4A0F-BE02-EC876AD293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49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7E718-281B-4383-B26C-A09F3DF974A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27/02/2019</a:t>
            </a:r>
          </a:p>
        </p:txBody>
      </p:sp>
    </p:spTree>
    <p:extLst>
      <p:ext uri="{BB962C8B-B14F-4D97-AF65-F5344CB8AC3E}">
        <p14:creationId xmlns:p14="http://schemas.microsoft.com/office/powerpoint/2010/main" val="389034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93738" y="736600"/>
            <a:ext cx="5356225" cy="3708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31428" fontAlgn="base">
              <a:spcBef>
                <a:spcPct val="0"/>
              </a:spcBef>
              <a:spcAft>
                <a:spcPct val="0"/>
              </a:spcAft>
              <a:defRPr/>
            </a:pPr>
            <a:fld id="{6A9EEDF6-2433-4431-A92F-AEEA0E6B64CE}" type="slidenum">
              <a:rPr lang="it-IT" sz="9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defTabSz="631428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z="9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1362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93738" y="736600"/>
            <a:ext cx="5356225" cy="3708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31428" fontAlgn="base">
              <a:spcBef>
                <a:spcPct val="0"/>
              </a:spcBef>
              <a:spcAft>
                <a:spcPct val="0"/>
              </a:spcAft>
              <a:defRPr/>
            </a:pPr>
            <a:fld id="{6A9EEDF6-2433-4431-A92F-AEEA0E6B64CE}" type="slidenum">
              <a:rPr lang="it-IT" sz="9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defTabSz="631428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z="9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909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93738" y="736600"/>
            <a:ext cx="5356225" cy="3708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31428" fontAlgn="base">
              <a:spcBef>
                <a:spcPct val="0"/>
              </a:spcBef>
              <a:spcAft>
                <a:spcPct val="0"/>
              </a:spcAft>
              <a:defRPr/>
            </a:pPr>
            <a:fld id="{6A9EEDF6-2433-4431-A92F-AEEA0E6B64CE}" type="slidenum">
              <a:rPr lang="it-IT" sz="9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defTabSz="631428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sz="9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612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93738" y="736600"/>
            <a:ext cx="5356225" cy="3708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31428" fontAlgn="base">
              <a:spcBef>
                <a:spcPct val="0"/>
              </a:spcBef>
              <a:spcAft>
                <a:spcPct val="0"/>
              </a:spcAft>
              <a:defRPr/>
            </a:pPr>
            <a:fld id="{6A9EEDF6-2433-4431-A92F-AEEA0E6B64CE}" type="slidenum">
              <a:rPr lang="it-IT" sz="9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defTabSz="631428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sz="9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3924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7E718-281B-4383-B26C-A09F3DF974A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data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27/02/2019</a:t>
            </a:r>
          </a:p>
        </p:txBody>
      </p:sp>
    </p:spTree>
    <p:extLst>
      <p:ext uri="{BB962C8B-B14F-4D97-AF65-F5344CB8AC3E}">
        <p14:creationId xmlns:p14="http://schemas.microsoft.com/office/powerpoint/2010/main" val="3041495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9"/>
          <p:cNvGrpSpPr>
            <a:grpSpLocks/>
          </p:cNvGrpSpPr>
          <p:nvPr userDrawn="1"/>
        </p:nvGrpSpPr>
        <p:grpSpPr bwMode="auto">
          <a:xfrm>
            <a:off x="0" y="-9525"/>
            <a:ext cx="9906000" cy="6867525"/>
            <a:chOff x="0" y="-25400"/>
            <a:chExt cx="9144000" cy="6858000"/>
          </a:xfrm>
        </p:grpSpPr>
        <p:pic>
          <p:nvPicPr>
            <p:cNvPr id="5" name="Immagine 6" descr="SLIDE_PPT_800x600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540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magine 7" descr="MARCHIO_DPC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0563" y="5389563"/>
              <a:ext cx="1290637" cy="101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62"/>
            <a:ext cx="8420100" cy="1470025"/>
          </a:xfrm>
          <a:prstGeom prst="rect">
            <a:avLst/>
          </a:prstGeom>
        </p:spPr>
        <p:txBody>
          <a:bodyPr lIns="31529" tIns="15764" rIns="31529" bIns="15764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lIns="31529" tIns="15764" rIns="31529" bIns="1576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F0318-1385-4C66-860B-6B1EF224D920}" type="datetimeFigureOut">
              <a:rPr lang="it-IT" altLang="it-IT"/>
              <a:pPr/>
              <a:t>14/06/2023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60635-C1CE-41A1-A71C-3C7FB79CFCF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86012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BA68-8C12-4641-B29B-156AFE6CF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71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258062" y="274638"/>
            <a:ext cx="5923788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BA68-8C12-4641-B29B-156AFE6CF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3488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286593" y="274638"/>
            <a:ext cx="5928659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 marzo 2019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BA68-8C12-4641-B29B-156AFE6CF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490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286593" y="274638"/>
            <a:ext cx="5850650" cy="11430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 marzo 2019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BA68-8C12-4641-B29B-156AFE6CF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287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286593" y="274638"/>
            <a:ext cx="5850650" cy="11430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 marzo 2019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BA68-8C12-4641-B29B-156AFE6CF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055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 marzo 2019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BA68-8C12-4641-B29B-156AFE6CF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87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 marzo 2019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BA68-8C12-4641-B29B-156AFE6CF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83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645" y="764704"/>
            <a:ext cx="5943600" cy="39628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 marzo 2019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BA68-8C12-4641-B29B-156AFE6CF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304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BA68-8C12-4641-B29B-156AFE6CF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663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BA68-8C12-4641-B29B-156AFE6CF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80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6"/>
          <p:cNvGrpSpPr>
            <a:grpSpLocks/>
          </p:cNvGrpSpPr>
          <p:nvPr userDrawn="1"/>
        </p:nvGrpSpPr>
        <p:grpSpPr bwMode="auto">
          <a:xfrm>
            <a:off x="0" y="0"/>
            <a:ext cx="9906000" cy="6858000"/>
            <a:chOff x="0" y="0"/>
            <a:chExt cx="9144000" cy="6858000"/>
          </a:xfrm>
        </p:grpSpPr>
        <p:pic>
          <p:nvPicPr>
            <p:cNvPr id="5" name="Immagine 9" descr="SLIDE_PPT_800x6002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mmagine 8" descr="MARCHIO_DPC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22275"/>
              <a:ext cx="762000" cy="59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192" y="274892"/>
            <a:ext cx="8915618" cy="1143000"/>
          </a:xfrm>
          <a:prstGeom prst="rect">
            <a:avLst/>
          </a:prstGeom>
        </p:spPr>
        <p:txBody>
          <a:bodyPr lIns="31529" tIns="15764" rIns="31529" bIns="15764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192" y="1600420"/>
            <a:ext cx="8915618" cy="4525818"/>
          </a:xfrm>
          <a:prstGeom prst="rect">
            <a:avLst/>
          </a:prstGeom>
        </p:spPr>
        <p:txBody>
          <a:bodyPr lIns="31529" tIns="15764" rIns="31529" bIns="15764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1EF63E-628A-471B-B16E-6716E45094E2}" type="datetimeFigureOut">
              <a:rPr lang="it-IT" altLang="it-IT"/>
              <a:pPr/>
              <a:t>14/06/2023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9EA7-D375-4E16-B8B8-BA945D558F5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78002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506" y="4407037"/>
            <a:ext cx="8420100" cy="1362075"/>
          </a:xfrm>
          <a:prstGeom prst="rect">
            <a:avLst/>
          </a:prstGeom>
        </p:spPr>
        <p:txBody>
          <a:bodyPr lIns="31529" tIns="15764" rIns="31529" bIns="15764" anchor="t"/>
          <a:lstStyle>
            <a:lvl1pPr algn="l">
              <a:defRPr sz="42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  <a:prstGeom prst="rect">
            <a:avLst/>
          </a:prstGeom>
        </p:spPr>
        <p:txBody>
          <a:bodyPr lIns="31529" tIns="15764" rIns="31529" bIns="15764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5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3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1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0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7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6CF135-B901-4439-A4E7-777BC40B0515}" type="datetimeFigureOut">
              <a:rPr lang="it-IT" altLang="it-IT"/>
              <a:pPr/>
              <a:t>14/06/2023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FC8DD-BA2F-4A42-A3B0-A2A61786494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80753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192" y="274892"/>
            <a:ext cx="8915618" cy="1143000"/>
          </a:xfrm>
          <a:prstGeom prst="rect">
            <a:avLst/>
          </a:prstGeom>
        </p:spPr>
        <p:txBody>
          <a:bodyPr lIns="31529" tIns="15764" rIns="31529" bIns="15764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 lIns="31529" tIns="15764" rIns="31529" bIns="15764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 lIns="31529" tIns="15764" rIns="31529" bIns="15764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D741E-3919-45F1-A6EF-74DFA027273C}" type="datetimeFigureOut">
              <a:rPr lang="it-IT" altLang="it-IT"/>
              <a:pPr/>
              <a:t>14/06/2023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CE0EF-FBB7-4B37-A4C4-D7CD59C652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592266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192" y="274892"/>
            <a:ext cx="8915618" cy="1143000"/>
          </a:xfrm>
          <a:prstGeom prst="rect">
            <a:avLst/>
          </a:prstGeom>
        </p:spPr>
        <p:txBody>
          <a:bodyPr lIns="31529" tIns="15764" rIns="31529" bIns="15764"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4"/>
            <a:ext cx="4376870" cy="639762"/>
          </a:xfrm>
          <a:prstGeom prst="rect">
            <a:avLst/>
          </a:prstGeom>
        </p:spPr>
        <p:txBody>
          <a:bodyPr lIns="31529" tIns="15764" rIns="31529" bIns="15764" anchor="b"/>
          <a:lstStyle>
            <a:lvl1pPr marL="0" indent="0">
              <a:buNone/>
              <a:defRPr sz="2500" b="1"/>
            </a:lvl1pPr>
            <a:lvl2pPr marL="478839" indent="0">
              <a:buNone/>
              <a:defRPr sz="2100" b="1"/>
            </a:lvl2pPr>
            <a:lvl3pPr marL="957679" indent="0">
              <a:buNone/>
              <a:defRPr sz="1900" b="1"/>
            </a:lvl3pPr>
            <a:lvl4pPr marL="1436518" indent="0">
              <a:buNone/>
              <a:defRPr sz="1700" b="1"/>
            </a:lvl4pPr>
            <a:lvl5pPr marL="1915357" indent="0">
              <a:buNone/>
              <a:defRPr sz="1700" b="1"/>
            </a:lvl5pPr>
            <a:lvl6pPr marL="2394196" indent="0">
              <a:buNone/>
              <a:defRPr sz="1700" b="1"/>
            </a:lvl6pPr>
            <a:lvl7pPr marL="2873036" indent="0">
              <a:buNone/>
              <a:defRPr sz="1700" b="1"/>
            </a:lvl7pPr>
            <a:lvl8pPr marL="3351875" indent="0">
              <a:buNone/>
              <a:defRPr sz="1700" b="1"/>
            </a:lvl8pPr>
            <a:lvl9pPr marL="3830714" indent="0">
              <a:buNone/>
              <a:defRPr sz="17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lIns="31529" tIns="15764" rIns="31529" bIns="15764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112" y="1535114"/>
            <a:ext cx="4378589" cy="639762"/>
          </a:xfrm>
          <a:prstGeom prst="rect">
            <a:avLst/>
          </a:prstGeom>
        </p:spPr>
        <p:txBody>
          <a:bodyPr lIns="31529" tIns="15764" rIns="31529" bIns="15764" anchor="b"/>
          <a:lstStyle>
            <a:lvl1pPr marL="0" indent="0">
              <a:buNone/>
              <a:defRPr sz="2500" b="1"/>
            </a:lvl1pPr>
            <a:lvl2pPr marL="478839" indent="0">
              <a:buNone/>
              <a:defRPr sz="2100" b="1"/>
            </a:lvl2pPr>
            <a:lvl3pPr marL="957679" indent="0">
              <a:buNone/>
              <a:defRPr sz="1900" b="1"/>
            </a:lvl3pPr>
            <a:lvl4pPr marL="1436518" indent="0">
              <a:buNone/>
              <a:defRPr sz="1700" b="1"/>
            </a:lvl4pPr>
            <a:lvl5pPr marL="1915357" indent="0">
              <a:buNone/>
              <a:defRPr sz="1700" b="1"/>
            </a:lvl5pPr>
            <a:lvl6pPr marL="2394196" indent="0">
              <a:buNone/>
              <a:defRPr sz="1700" b="1"/>
            </a:lvl6pPr>
            <a:lvl7pPr marL="2873036" indent="0">
              <a:buNone/>
              <a:defRPr sz="1700" b="1"/>
            </a:lvl7pPr>
            <a:lvl8pPr marL="3351875" indent="0">
              <a:buNone/>
              <a:defRPr sz="1700" b="1"/>
            </a:lvl8pPr>
            <a:lvl9pPr marL="3830714" indent="0">
              <a:buNone/>
              <a:defRPr sz="17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  <a:prstGeom prst="rect">
            <a:avLst/>
          </a:prstGeom>
        </p:spPr>
        <p:txBody>
          <a:bodyPr lIns="31529" tIns="15764" rIns="31529" bIns="15764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38A652-5178-4421-A7DB-69319C25EC85}" type="datetimeFigureOut">
              <a:rPr lang="it-IT" altLang="it-IT"/>
              <a:pPr/>
              <a:t>14/06/2023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11E72-28E4-4E86-A71E-7120A802DC8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936626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CFE652-B623-4550-9080-A955D2BFBD53}" type="datetimeFigureOut">
              <a:rPr lang="it-IT" altLang="it-IT"/>
              <a:pPr/>
              <a:t>14/06/2023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63161-D1AF-41A7-843D-06E1E16600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60936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B86F43-BB6B-4F42-AB91-D7A7C4ACB88B}" type="datetimeFigureOut">
              <a:rPr lang="it-IT" altLang="it-IT"/>
              <a:pPr/>
              <a:t>14/06/2023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F3386-B4FA-4FB0-B771-A55E2A5C162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83947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SLIDE_PPT_800x60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7" descr="MARCHIO_DPC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277" y="5389588"/>
            <a:ext cx="139819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52311-3BFB-43DA-B978-7E7D093E3CD5}" type="datetime1">
              <a:rPr lang="it-IT" smtClean="0"/>
              <a:pPr>
                <a:defRPr/>
              </a:pPr>
              <a:t>14/06/2023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1859-3ADE-4CAA-A0EC-1BC59C6D95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30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LIDE_PPT_800x60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MARCHIO_DP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1312" y="4941169"/>
            <a:ext cx="1710225" cy="123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8541" y="1988841"/>
            <a:ext cx="8420100" cy="1362075"/>
          </a:xfrm>
        </p:spPr>
        <p:txBody>
          <a:bodyPr anchor="t">
            <a:noAutofit/>
          </a:bodyPr>
          <a:lstStyle>
            <a:lvl1pPr algn="ctr">
              <a:defRPr sz="4800" b="1" cap="all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18541" y="3403601"/>
            <a:ext cx="8420100" cy="1140147"/>
          </a:xfr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2BA68-8C12-4641-B29B-156AFE6CF2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72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484"/>
            <a:ext cx="2311400" cy="365125"/>
          </a:xfrm>
          <a:prstGeom prst="rect">
            <a:avLst/>
          </a:prstGeom>
        </p:spPr>
        <p:txBody>
          <a:bodyPr vert="horz" wrap="square" lIns="95768" tIns="47884" rIns="95768" bIns="47884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7AD1C5F8-1E0B-4929-BBB0-AD65B38030BD}" type="datetimeFigureOut">
              <a:rPr lang="it-IT" altLang="it-IT"/>
              <a:pPr/>
              <a:t>14/06/2023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484"/>
            <a:ext cx="3136900" cy="365125"/>
          </a:xfrm>
          <a:prstGeom prst="rect">
            <a:avLst/>
          </a:prstGeom>
        </p:spPr>
        <p:txBody>
          <a:bodyPr vert="horz" lIns="95768" tIns="47884" rIns="95768" bIns="4788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484"/>
            <a:ext cx="2311400" cy="365125"/>
          </a:xfrm>
          <a:prstGeom prst="rect">
            <a:avLst/>
          </a:prstGeom>
        </p:spPr>
        <p:txBody>
          <a:bodyPr vert="horz" wrap="square" lIns="95768" tIns="47884" rIns="95768" bIns="47884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E7830F1-0BEB-499C-A80E-2D815345CA4F}" type="slidenum">
              <a:rPr lang="it-IT" altLang="it-IT"/>
              <a:pPr/>
              <a:t>‹N›</a:t>
            </a:fld>
            <a:endParaRPr lang="it-IT" altLang="it-IT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0" y="0"/>
            <a:ext cx="1898650" cy="82073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lIns="31529" tIns="15764" rIns="31529" bIns="15764" anchor="ctr"/>
          <a:lstStyle/>
          <a:p>
            <a:pPr algn="ctr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760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157643" algn="ctr" defTabSz="957350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315285" algn="ctr" defTabSz="957350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472928" algn="ctr" defTabSz="957350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630570" algn="ctr" defTabSz="957350" rtl="0" eaLnBrk="1" fontAlgn="base" hangingPunct="1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76288" indent="-298450" algn="l" defTabSz="9572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96975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74813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633616" indent="-239420" algn="l" defTabSz="9576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455" indent="-239420" algn="l" defTabSz="9576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295" indent="-239420" algn="l" defTabSz="9576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134" indent="-239420" algn="l" defTabSz="9576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576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39" algn="l" defTabSz="9576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79" algn="l" defTabSz="9576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518" algn="l" defTabSz="9576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357" algn="l" defTabSz="9576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196" algn="l" defTabSz="9576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036" algn="l" defTabSz="9576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875" algn="l" defTabSz="9576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714" algn="l" defTabSz="9576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 marzo 2019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2BA68-8C12-4641-B29B-156AFE6CF224}" type="slidenum">
              <a:rPr lang="it-IT" smtClean="0"/>
              <a:t>‹N›</a:t>
            </a:fld>
            <a:endParaRPr lang="it-IT"/>
          </a:p>
        </p:txBody>
      </p:sp>
      <p:pic>
        <p:nvPicPr>
          <p:cNvPr id="9" name="Immagine 9" descr="SLIDE_PPT_800x60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8" descr="MARCHIO_DPC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50" y="422275"/>
            <a:ext cx="8255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7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tezionecivile.gov.it/it/normativa/direttiva-del-7-febbraio-202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it-alert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36576" y="1556793"/>
            <a:ext cx="7772400" cy="1794123"/>
          </a:xfrm>
        </p:spPr>
        <p:txBody>
          <a:bodyPr/>
          <a:lstStyle/>
          <a:p>
            <a:r>
              <a:rPr lang="it-IT" sz="3200" dirty="0"/>
              <a:t>Sistema di allarme pubblico IT-</a:t>
            </a:r>
            <a:r>
              <a:rPr lang="it-IT" sz="3200" dirty="0" err="1"/>
              <a:t>alerT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>FASE DI SPERIMENTAZIONE</a:t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>REGIONE CALABRIA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73723" y="5556737"/>
            <a:ext cx="50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giugno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648" y="5124799"/>
            <a:ext cx="1986818" cy="15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66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601" y="1704541"/>
            <a:ext cx="91205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Gli strumenti di comunicazione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Sito</a:t>
            </a:r>
            <a:r>
              <a:rPr lang="it-IT" dirty="0"/>
              <a:t> www.it-alert.it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Social</a:t>
            </a:r>
            <a:r>
              <a:rPr lang="it-IT" dirty="0"/>
              <a:t> IT-</a:t>
            </a:r>
            <a:r>
              <a:rPr lang="it-IT" dirty="0" err="1"/>
              <a:t>alert</a:t>
            </a:r>
            <a:r>
              <a:rPr lang="it-IT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Conferenza stampa </a:t>
            </a:r>
            <a:r>
              <a:rPr lang="it-IT" dirty="0"/>
              <a:t>con il Ministro per la protezione civile e le politiche del mare il 20 giugno alle ore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Spot</a:t>
            </a:r>
            <a:r>
              <a:rPr lang="it-IT" dirty="0"/>
              <a:t> radio e tv programmato a livello nazionale sui canali RAI dal pomeriggio del 20 giugno fino al 9 luglio per poi riprendere a settembre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Cartella stampa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Banner</a:t>
            </a:r>
            <a:r>
              <a:rPr lang="it-IT" dirty="0"/>
              <a:t> per siti istituzionali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Digital kit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Locandina</a:t>
            </a:r>
          </a:p>
          <a:p>
            <a:endParaRPr lang="it-IT" dirty="0"/>
          </a:p>
          <a:p>
            <a:r>
              <a:rPr lang="it-IT" dirty="0"/>
              <a:t>Riferimenti del DPC:</a:t>
            </a:r>
          </a:p>
          <a:p>
            <a:r>
              <a:rPr lang="it-IT" dirty="0"/>
              <a:t>comunicazione@protezionecivile.it</a:t>
            </a:r>
          </a:p>
          <a:p>
            <a:r>
              <a:rPr lang="it-IT" dirty="0"/>
              <a:t>ufficio.stampa@protezionecivile.it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39969" y="687856"/>
            <a:ext cx="8610601" cy="7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1529" tIns="15764" rIns="31529" bIns="15764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Sistema </a:t>
            </a: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di allarme pubblico IT-</a:t>
            </a:r>
            <a:r>
              <a:rPr lang="it-IT" sz="2400" b="1" dirty="0" err="1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alert</a:t>
            </a:r>
            <a:endParaRPr lang="it-IT" sz="2400" b="1" dirty="0">
              <a:solidFill>
                <a:srgbClr val="C00000"/>
              </a:solidFill>
              <a:latin typeface="+mj-lt"/>
              <a:ea typeface="MS PGothic" pitchFamily="34" charset="-128"/>
              <a:cs typeface="Helvetica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Fase di s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Helvetica" panose="020B0604020202020204" pitchFamily="34" charset="0"/>
              </a:rPr>
              <a:t>perimentazione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MS PGothic" pitchFamily="34" charset="-128"/>
              <a:cs typeface="Helvetica" panose="020B0604020202020204" pitchFamily="34" charset="0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349F25C8-6D9C-135E-673F-78C55285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329" y="4043003"/>
            <a:ext cx="5076825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14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9602" y="1614588"/>
            <a:ext cx="5229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messaggio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/>
          </a:p>
          <a:p>
            <a:r>
              <a:rPr lang="it-IT" b="1" dirty="0"/>
              <a:t>IT-ALERT</a:t>
            </a:r>
          </a:p>
          <a:p>
            <a:r>
              <a:rPr lang="it-IT" dirty="0"/>
              <a:t>Questo è un MESSAGGIO DI TEST del sistema di allarme pubblico italiano. Una volta operativo ti avviserà in caso di grave emergenza.</a:t>
            </a:r>
          </a:p>
          <a:p>
            <a:r>
              <a:rPr lang="it-IT" dirty="0"/>
              <a:t>Per informazioni vai sul sito www.it-alert.it e compila il questionario</a:t>
            </a:r>
          </a:p>
          <a:p>
            <a:endParaRPr lang="it-IT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39969" y="687856"/>
            <a:ext cx="8610601" cy="7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1529" tIns="15764" rIns="31529" bIns="15764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Sistema </a:t>
            </a: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di allarme pubblico IT-</a:t>
            </a:r>
            <a:r>
              <a:rPr lang="it-IT" sz="2400" b="1" dirty="0" err="1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alert</a:t>
            </a:r>
            <a:endParaRPr lang="it-IT" sz="2400" b="1" dirty="0">
              <a:solidFill>
                <a:srgbClr val="C00000"/>
              </a:solidFill>
              <a:latin typeface="+mj-lt"/>
              <a:ea typeface="MS PGothic" pitchFamily="34" charset="-128"/>
              <a:cs typeface="Helvetica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Fase di s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Helvetica" panose="020B0604020202020204" pitchFamily="34" charset="0"/>
              </a:rPr>
              <a:t>perimentazione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MS PGothic" pitchFamily="34" charset="-128"/>
              <a:cs typeface="Helvetica" panose="020B0604020202020204" pitchFamily="34" charset="0"/>
            </a:endParaRPr>
          </a:p>
        </p:txBody>
      </p:sp>
      <p:pic>
        <p:nvPicPr>
          <p:cNvPr id="3" name="Immagine 4">
            <a:extLst>
              <a:ext uri="{FF2B5EF4-FFF2-40B4-BE49-F238E27FC236}">
                <a16:creationId xmlns:a16="http://schemas.microsoft.com/office/drawing/2014/main" id="{349F25C8-6D9C-135E-673F-78C552859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4173" y="1536471"/>
            <a:ext cx="2562225" cy="23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2C817C1-DD60-B092-BB5C-FDDC1B8FC5E5}"/>
              </a:ext>
            </a:extLst>
          </p:cNvPr>
          <p:cNvSpPr txBox="1"/>
          <p:nvPr/>
        </p:nvSpPr>
        <p:spPr>
          <a:xfrm>
            <a:off x="4953000" y="4028867"/>
            <a:ext cx="47053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Il questionario</a:t>
            </a:r>
            <a:endParaRPr lang="it-IT" dirty="0">
              <a:solidFill>
                <a:srgbClr val="C00000"/>
              </a:solidFill>
            </a:endParaRPr>
          </a:p>
          <a:p>
            <a:endParaRPr lang="it-IT" dirty="0"/>
          </a:p>
          <a:p>
            <a:r>
              <a:rPr lang="it-IT" dirty="0"/>
              <a:t>Come sperimentato nelle esercitazioni del 2022 durante le quali è stato testato il sistema IT-</a:t>
            </a:r>
            <a:r>
              <a:rPr lang="it-IT" dirty="0" err="1"/>
              <a:t>alert</a:t>
            </a:r>
            <a:r>
              <a:rPr lang="it-IT" dirty="0"/>
              <a:t>, verrà pubblicato un </a:t>
            </a:r>
            <a:r>
              <a:rPr lang="it-IT" dirty="0" err="1"/>
              <a:t>form</a:t>
            </a:r>
            <a:r>
              <a:rPr lang="it-IT" dirty="0"/>
              <a:t>, accessibile dall’home page del sito IT-</a:t>
            </a:r>
            <a:r>
              <a:rPr lang="it-IT" dirty="0" err="1"/>
              <a:t>alert</a:t>
            </a:r>
            <a:r>
              <a:rPr lang="it-IT" dirty="0"/>
              <a:t>, per raccogliere i feedback dei cittadini utili a implementare </a:t>
            </a:r>
            <a:r>
              <a:rPr lang="it-IT"/>
              <a:t>il sistema</a:t>
            </a:r>
            <a:endParaRPr lang="it-IT" dirty="0"/>
          </a:p>
          <a:p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3748924-C389-3EDD-9B64-BFDB859359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2" y="3999300"/>
            <a:ext cx="4117598" cy="248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4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79BA76A-78AA-7E65-6737-24454799FE11}"/>
              </a:ext>
            </a:extLst>
          </p:cNvPr>
          <p:cNvGrpSpPr/>
          <p:nvPr/>
        </p:nvGrpSpPr>
        <p:grpSpPr>
          <a:xfrm>
            <a:off x="5650578" y="722110"/>
            <a:ext cx="4275437" cy="3221278"/>
            <a:chOff x="5871294" y="827217"/>
            <a:chExt cx="4275437" cy="3221278"/>
          </a:xfrm>
        </p:grpSpPr>
        <p:pic>
          <p:nvPicPr>
            <p:cNvPr id="6" name="Picture 4" descr="Applying a Deep Learning Enhanced Public Warning System to Deal with  COVID-19">
              <a:extLst>
                <a:ext uri="{FF2B5EF4-FFF2-40B4-BE49-F238E27FC236}">
                  <a16:creationId xmlns:a16="http://schemas.microsoft.com/office/drawing/2014/main" id="{55C64504-E34B-347D-3263-03608D7769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5434" y="827217"/>
              <a:ext cx="3892377" cy="3221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9A6CBF-08A9-AC6B-B47C-ACADC7391C70}"/>
                </a:ext>
              </a:extLst>
            </p:cNvPr>
            <p:cNvSpPr txBox="1"/>
            <p:nvPr/>
          </p:nvSpPr>
          <p:spPr>
            <a:xfrm>
              <a:off x="5871294" y="938430"/>
              <a:ext cx="14539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T" sz="1200" b="1" dirty="0">
                  <a:latin typeface="Titillium Web" pitchFamily="2" charset="77"/>
                </a:rPr>
                <a:t>Area di allerta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B341F98-B9B2-77B1-BFC6-5BEAC407E714}"/>
                </a:ext>
              </a:extLst>
            </p:cNvPr>
            <p:cNvSpPr txBox="1"/>
            <p:nvPr/>
          </p:nvSpPr>
          <p:spPr>
            <a:xfrm>
              <a:off x="8692752" y="938429"/>
              <a:ext cx="145397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T" sz="1200" b="1" dirty="0">
                  <a:latin typeface="Titillium Web" pitchFamily="2" charset="77"/>
                </a:rPr>
                <a:t>Area di broadcast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7962270-DF1C-7943-2A95-AC9498F6397A}"/>
              </a:ext>
            </a:extLst>
          </p:cNvPr>
          <p:cNvSpPr txBox="1"/>
          <p:nvPr/>
        </p:nvSpPr>
        <p:spPr>
          <a:xfrm>
            <a:off x="1507515" y="417823"/>
            <a:ext cx="343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rPr>
              <a:t>Qual</a:t>
            </a:r>
            <a:r>
              <a:rPr lang="it-IT" sz="2400" b="1" dirty="0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rPr>
              <a:t> </a:t>
            </a:r>
            <a:r>
              <a:rPr lang="en-IT" sz="2400" b="1" dirty="0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rPr>
              <a:t>è la tecnologia utilizzata?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A562EF-2538-46FF-F224-70F001F1E2B3}"/>
              </a:ext>
            </a:extLst>
          </p:cNvPr>
          <p:cNvSpPr txBox="1"/>
          <p:nvPr/>
        </p:nvSpPr>
        <p:spPr>
          <a:xfrm>
            <a:off x="190014" y="1616191"/>
            <a:ext cx="5440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latin typeface="Titillium Web" pitchFamily="2" charset="77"/>
              </a:rPr>
              <a:t>Il servizio </a:t>
            </a:r>
            <a:r>
              <a:rPr lang="en-GB" b="1" dirty="0" err="1">
                <a:latin typeface="Titillium Web" pitchFamily="2" charset="77"/>
              </a:rPr>
              <a:t>cellbroadcast</a:t>
            </a:r>
            <a:r>
              <a:rPr lang="en-GB" b="1" dirty="0">
                <a:latin typeface="Titillium Web" pitchFamily="2" charset="77"/>
              </a:rPr>
              <a:t> è </a:t>
            </a:r>
            <a:r>
              <a:rPr lang="it-IT" b="1" dirty="0">
                <a:latin typeface="Titillium Web" pitchFamily="2" charset="77"/>
              </a:rPr>
              <a:t>una</a:t>
            </a:r>
            <a:r>
              <a:rPr lang="en-GB" b="1" dirty="0">
                <a:latin typeface="Titillium Web" pitchFamily="2" charset="77"/>
              </a:rPr>
              <a:t> </a:t>
            </a:r>
            <a:r>
              <a:rPr lang="it-IT" b="1" dirty="0">
                <a:latin typeface="Titillium Web" pitchFamily="2" charset="77"/>
              </a:rPr>
              <a:t>modalità</a:t>
            </a:r>
            <a:r>
              <a:rPr lang="en-GB" b="1" dirty="0">
                <a:latin typeface="Titillium Web" pitchFamily="2" charset="77"/>
              </a:rPr>
              <a:t> di </a:t>
            </a:r>
            <a:r>
              <a:rPr lang="it-IT" b="1" dirty="0">
                <a:latin typeface="Titillium Web" pitchFamily="2" charset="77"/>
              </a:rPr>
              <a:t>comunicazione</a:t>
            </a:r>
            <a:r>
              <a:rPr lang="en-GB" b="1" dirty="0">
                <a:latin typeface="Titillium Web" pitchFamily="2" charset="77"/>
              </a:rPr>
              <a:t> </a:t>
            </a:r>
            <a:r>
              <a:rPr lang="it-IT" b="1" dirty="0">
                <a:latin typeface="Titillium Web" pitchFamily="2" charset="77"/>
              </a:rPr>
              <a:t>unidirezionale</a:t>
            </a:r>
            <a:r>
              <a:rPr lang="en-GB" b="1" dirty="0">
                <a:latin typeface="Titillium Web" pitchFamily="2" charset="77"/>
              </a:rPr>
              <a:t> e </a:t>
            </a:r>
            <a:r>
              <a:rPr lang="it-IT" b="1" dirty="0">
                <a:latin typeface="Titillium Web" pitchFamily="2" charset="77"/>
              </a:rPr>
              <a:t>generalizzata</a:t>
            </a:r>
            <a:r>
              <a:rPr lang="en-GB" b="1" dirty="0">
                <a:latin typeface="Titillium Web" pitchFamily="2" charset="77"/>
              </a:rPr>
              <a:t> di </a:t>
            </a:r>
            <a:r>
              <a:rPr lang="it-IT" b="1" dirty="0">
                <a:latin typeface="Titillium Web" pitchFamily="2" charset="77"/>
              </a:rPr>
              <a:t>brevi</a:t>
            </a:r>
            <a:r>
              <a:rPr lang="en-GB" b="1" dirty="0">
                <a:latin typeface="Titillium Web" pitchFamily="2" charset="77"/>
              </a:rPr>
              <a:t> </a:t>
            </a:r>
            <a:r>
              <a:rPr lang="it-IT" b="1" dirty="0">
                <a:latin typeface="Titillium Web" pitchFamily="2" charset="77"/>
              </a:rPr>
              <a:t>messaggi</a:t>
            </a:r>
            <a:r>
              <a:rPr lang="en-GB" b="1" dirty="0">
                <a:latin typeface="Titillium Web" pitchFamily="2" charset="77"/>
              </a:rPr>
              <a:t> di testo </a:t>
            </a:r>
            <a:r>
              <a:rPr lang="it-IT" b="1" dirty="0">
                <a:latin typeface="Titillium Web" pitchFamily="2" charset="77"/>
              </a:rPr>
              <a:t>prevista</a:t>
            </a:r>
            <a:r>
              <a:rPr lang="en-GB" b="1" dirty="0">
                <a:latin typeface="Titillium Web" pitchFamily="2" charset="77"/>
              </a:rPr>
              <a:t> </a:t>
            </a:r>
            <a:r>
              <a:rPr lang="it-IT" b="1" dirty="0">
                <a:latin typeface="Titillium Web" pitchFamily="2" charset="77"/>
              </a:rPr>
              <a:t>nelle</a:t>
            </a:r>
            <a:r>
              <a:rPr lang="en-GB" b="1" dirty="0">
                <a:latin typeface="Titillium Web" pitchFamily="2" charset="77"/>
              </a:rPr>
              <a:t> </a:t>
            </a:r>
            <a:r>
              <a:rPr lang="it-IT" b="1" dirty="0">
                <a:latin typeface="Titillium Web" pitchFamily="2" charset="77"/>
              </a:rPr>
              <a:t>attuali</a:t>
            </a:r>
            <a:r>
              <a:rPr lang="en-GB" b="1" dirty="0">
                <a:latin typeface="Titillium Web" pitchFamily="2" charset="77"/>
              </a:rPr>
              <a:t> </a:t>
            </a:r>
            <a:r>
              <a:rPr lang="it-IT" b="1" dirty="0">
                <a:latin typeface="Titillium Web" pitchFamily="2" charset="77"/>
              </a:rPr>
              <a:t>reti</a:t>
            </a:r>
            <a:r>
              <a:rPr lang="en-GB" b="1" dirty="0">
                <a:latin typeface="Titillium Web" pitchFamily="2" charset="77"/>
              </a:rPr>
              <a:t> di </a:t>
            </a:r>
            <a:r>
              <a:rPr lang="it-IT" b="1" dirty="0">
                <a:latin typeface="Titillium Web" pitchFamily="2" charset="77"/>
              </a:rPr>
              <a:t>telefonia</a:t>
            </a:r>
            <a:r>
              <a:rPr lang="en-GB" b="1" dirty="0">
                <a:latin typeface="Titillium Web" pitchFamily="2" charset="77"/>
              </a:rPr>
              <a:t> </a:t>
            </a:r>
            <a:r>
              <a:rPr lang="it-IT" b="1" dirty="0">
                <a:latin typeface="Titillium Web" pitchFamily="2" charset="77"/>
              </a:rPr>
              <a:t>cellulare</a:t>
            </a:r>
            <a:r>
              <a:rPr lang="en-GB" b="1" dirty="0">
                <a:latin typeface="Titillium Web" pitchFamily="2" charset="77"/>
              </a:rPr>
              <a:t>.</a:t>
            </a:r>
            <a:r>
              <a:rPr lang="en-IT" b="1" dirty="0">
                <a:latin typeface="Titillium Web" pitchFamily="2" charset="77"/>
              </a:rPr>
              <a:t> Il </a:t>
            </a:r>
            <a:r>
              <a:rPr lang="en-IT" b="1" i="0" dirty="0">
                <a:effectLst/>
                <a:latin typeface="Titillium Web" pitchFamily="2" charset="77"/>
              </a:rPr>
              <a:t>cellbroadcas</a:t>
            </a:r>
            <a:r>
              <a:rPr lang="en-IT" b="1" dirty="0">
                <a:latin typeface="Titillium Web" pitchFamily="2" charset="77"/>
              </a:rPr>
              <a:t>t funziona anche in casi di connessione limitata o in casi di saturazione della banda telefonica.</a:t>
            </a:r>
            <a:endParaRPr lang="en-GB" b="1" i="0" dirty="0">
              <a:effectLst/>
              <a:latin typeface="Titillium Web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29678-0654-EBD9-ACB3-7A7C18BD3F9F}"/>
              </a:ext>
            </a:extLst>
          </p:cNvPr>
          <p:cNvSpPr txBox="1"/>
          <p:nvPr/>
        </p:nvSpPr>
        <p:spPr>
          <a:xfrm>
            <a:off x="189670" y="3497828"/>
            <a:ext cx="343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r>
              <a:rPr lang="en-IT" dirty="0"/>
              <a:t>Qual</a:t>
            </a:r>
            <a:r>
              <a:rPr lang="it-IT" dirty="0"/>
              <a:t> </a:t>
            </a:r>
            <a:r>
              <a:rPr lang="en-IT" dirty="0"/>
              <a:t>è il processo?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5302A74-46B0-1C4D-A945-5E3E878C2289}"/>
              </a:ext>
            </a:extLst>
          </p:cNvPr>
          <p:cNvSpPr/>
          <p:nvPr/>
        </p:nvSpPr>
        <p:spPr>
          <a:xfrm>
            <a:off x="407771" y="4230474"/>
            <a:ext cx="642552" cy="6425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latin typeface="Titillium Web" pitchFamily="2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96459D-7E4C-AC72-9D14-0453956F5D67}"/>
              </a:ext>
            </a:extLst>
          </p:cNvPr>
          <p:cNvSpPr txBox="1"/>
          <p:nvPr/>
        </p:nvSpPr>
        <p:spPr>
          <a:xfrm>
            <a:off x="314867" y="4962720"/>
            <a:ext cx="17487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i="0" dirty="0">
                <a:effectLst/>
                <a:latin typeface="Titillium Web" pitchFamily="2" charset="77"/>
              </a:rPr>
              <a:t>Viene generato un messaggio</a:t>
            </a:r>
          </a:p>
          <a:p>
            <a:pPr algn="l"/>
            <a:r>
              <a:rPr lang="it-IT" sz="1400" b="1" dirty="0">
                <a:latin typeface="Titillium Web" pitchFamily="2" charset="77"/>
              </a:rPr>
              <a:t>di allerta/allarme automatico</a:t>
            </a:r>
          </a:p>
          <a:p>
            <a:pPr algn="l"/>
            <a:r>
              <a:rPr lang="it-IT" sz="1400" b="1" i="0" dirty="0">
                <a:effectLst/>
                <a:latin typeface="Titillium Web" pitchFamily="2" charset="77"/>
              </a:rPr>
              <a:t>o manuale</a:t>
            </a:r>
            <a:endParaRPr lang="en-GB" sz="1400" b="1" i="0" dirty="0">
              <a:effectLst/>
              <a:latin typeface="Titillium Web" pitchFamily="2" charset="7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E7AE1C5-4458-40DD-4EB1-2B46E0F7306F}"/>
              </a:ext>
            </a:extLst>
          </p:cNvPr>
          <p:cNvSpPr/>
          <p:nvPr/>
        </p:nvSpPr>
        <p:spPr>
          <a:xfrm>
            <a:off x="2376615" y="4230474"/>
            <a:ext cx="642552" cy="6425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latin typeface="Titillium Web" pitchFamily="2" charset="77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E17D5-5C6E-09B7-67DD-2EEED363537E}"/>
              </a:ext>
            </a:extLst>
          </p:cNvPr>
          <p:cNvSpPr txBox="1"/>
          <p:nvPr/>
        </p:nvSpPr>
        <p:spPr>
          <a:xfrm>
            <a:off x="2283711" y="4962720"/>
            <a:ext cx="1748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i="0" dirty="0">
                <a:effectLst/>
                <a:latin typeface="Titillium Web" pitchFamily="2" charset="77"/>
              </a:rPr>
              <a:t>Il messaggio viene</a:t>
            </a:r>
          </a:p>
          <a:p>
            <a:pPr algn="l"/>
            <a:r>
              <a:rPr lang="it-IT" sz="1400" b="1" dirty="0">
                <a:latin typeface="Titillium Web" pitchFamily="2" charset="77"/>
              </a:rPr>
              <a:t>controllato e inviato</a:t>
            </a:r>
          </a:p>
          <a:p>
            <a:pPr algn="l"/>
            <a:r>
              <a:rPr lang="it-IT" sz="1400" b="1" dirty="0">
                <a:latin typeface="Titillium Web" pitchFamily="2" charset="77"/>
              </a:rPr>
              <a:t>agli operatori di</a:t>
            </a:r>
          </a:p>
          <a:p>
            <a:pPr algn="l"/>
            <a:r>
              <a:rPr lang="it-IT" sz="1400" b="1" dirty="0">
                <a:latin typeface="Titillium Web" pitchFamily="2" charset="77"/>
              </a:rPr>
              <a:t>telefonia mobile </a:t>
            </a:r>
            <a:endParaRPr lang="en-GB" sz="1400" b="1" i="0" dirty="0">
              <a:effectLst/>
              <a:latin typeface="Titillium Web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B5D2EFD-90A9-BFD0-68EB-415C57DB853E}"/>
              </a:ext>
            </a:extLst>
          </p:cNvPr>
          <p:cNvSpPr/>
          <p:nvPr/>
        </p:nvSpPr>
        <p:spPr>
          <a:xfrm>
            <a:off x="4345459" y="4250268"/>
            <a:ext cx="642552" cy="6425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latin typeface="Titillium Web" pitchFamily="2" charset="77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54EC0E-D26F-2031-483D-EC7E384FAFA2}"/>
              </a:ext>
            </a:extLst>
          </p:cNvPr>
          <p:cNvSpPr txBox="1"/>
          <p:nvPr/>
        </p:nvSpPr>
        <p:spPr>
          <a:xfrm>
            <a:off x="4252555" y="4982514"/>
            <a:ext cx="1842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i="0" dirty="0">
                <a:effectLst/>
                <a:latin typeface="Titillium Web" pitchFamily="2" charset="77"/>
              </a:rPr>
              <a:t>Gli operatori di telefonia mobile</a:t>
            </a:r>
          </a:p>
          <a:p>
            <a:pPr algn="l"/>
            <a:r>
              <a:rPr lang="it-IT" sz="1400" b="1" dirty="0">
                <a:latin typeface="Titillium Web" pitchFamily="2" charset="77"/>
              </a:rPr>
              <a:t>Inviano il messaggio alle antenne che danno connettività telefonica al territorio area di allerta</a:t>
            </a:r>
            <a:endParaRPr lang="en-GB" sz="1400" b="1" i="0" dirty="0">
              <a:effectLst/>
              <a:latin typeface="Titillium Web" pitchFamily="2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D6F2486-127E-37F5-498C-D558B830734B}"/>
              </a:ext>
            </a:extLst>
          </p:cNvPr>
          <p:cNvSpPr/>
          <p:nvPr/>
        </p:nvSpPr>
        <p:spPr>
          <a:xfrm>
            <a:off x="6263043" y="4250268"/>
            <a:ext cx="642552" cy="6425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b="1" dirty="0">
                <a:latin typeface="Titillium Web" pitchFamily="2" charset="77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83806-0B6B-20D3-6317-0AAAFAD2C986}"/>
              </a:ext>
            </a:extLst>
          </p:cNvPr>
          <p:cNvSpPr txBox="1"/>
          <p:nvPr/>
        </p:nvSpPr>
        <p:spPr>
          <a:xfrm>
            <a:off x="6170139" y="4982514"/>
            <a:ext cx="18429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i="0" dirty="0">
                <a:effectLst/>
                <a:latin typeface="Titillium Web" pitchFamily="2" charset="77"/>
              </a:rPr>
              <a:t>Il messaggio viene recapitato a tutti i dispositivi telefonici agganciati alle antenne interessate</a:t>
            </a:r>
            <a:endParaRPr lang="en-GB" sz="1400" b="1" i="0" dirty="0">
              <a:effectLst/>
              <a:latin typeface="Titillium Web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06CB1A-2AE2-E156-025F-3E7960EB5B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7256" y="3704061"/>
            <a:ext cx="1474030" cy="14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9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1D69B-92D4-E657-9E24-5B08B7CD8A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7198" y="1228415"/>
            <a:ext cx="4082398" cy="2226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43EC46-2B4C-449B-ECEF-974E165AC2BF}"/>
              </a:ext>
            </a:extLst>
          </p:cNvPr>
          <p:cNvSpPr txBox="1"/>
          <p:nvPr/>
        </p:nvSpPr>
        <p:spPr>
          <a:xfrm>
            <a:off x="500448" y="1134021"/>
            <a:ext cx="2596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r>
              <a:rPr lang="en-IT" dirty="0"/>
              <a:t>Come si presenta il messaggio?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359C293-A820-BAF5-42F6-2D872E3D40D2}"/>
              </a:ext>
            </a:extLst>
          </p:cNvPr>
          <p:cNvSpPr txBox="1"/>
          <p:nvPr/>
        </p:nvSpPr>
        <p:spPr>
          <a:xfrm>
            <a:off x="5367198" y="889861"/>
            <a:ext cx="4082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r>
              <a:rPr lang="it-IT" sz="1600" dirty="0"/>
              <a:t>Messaggio </a:t>
            </a:r>
            <a:r>
              <a:rPr lang="it-IT" sz="1600" dirty="0" err="1"/>
              <a:t>Exe</a:t>
            </a:r>
            <a:r>
              <a:rPr lang="it-IT" sz="1600" dirty="0"/>
              <a:t> «Vulcano 2022»  9 aprile 2022</a:t>
            </a:r>
            <a:endParaRPr lang="en-IT" sz="1600" dirty="0"/>
          </a:p>
        </p:txBody>
      </p:sp>
      <p:pic>
        <p:nvPicPr>
          <p:cNvPr id="6" name="Immagine 4">
            <a:extLst>
              <a:ext uri="{FF2B5EF4-FFF2-40B4-BE49-F238E27FC236}">
                <a16:creationId xmlns:a16="http://schemas.microsoft.com/office/drawing/2014/main" id="{DDC96938-83E3-F3D9-81A5-8ABB3EBC0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404" y="2094819"/>
            <a:ext cx="3932542" cy="355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D09E2BF5-3DCD-C200-AA3F-EE324B30E12F}"/>
              </a:ext>
            </a:extLst>
          </p:cNvPr>
          <p:cNvSpPr txBox="1"/>
          <p:nvPr/>
        </p:nvSpPr>
        <p:spPr>
          <a:xfrm>
            <a:off x="7192414" y="4330980"/>
            <a:ext cx="2257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defRPr>
            </a:lvl1pPr>
          </a:lstStyle>
          <a:p>
            <a:r>
              <a:rPr lang="it-IT" sz="1600" dirty="0"/>
              <a:t>Messaggio </a:t>
            </a:r>
            <a:r>
              <a:rPr lang="it-IT" sz="1600" dirty="0" err="1"/>
              <a:t>Exe</a:t>
            </a:r>
            <a:r>
              <a:rPr lang="it-IT" sz="1600" dirty="0"/>
              <a:t> «Sisma dello Stretto 2022» » 4 novembre 2022</a:t>
            </a:r>
            <a:endParaRPr lang="en-IT" sz="16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A9785BE-CB12-BAAF-476C-0BCBA66714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548" y="3745469"/>
            <a:ext cx="1439261" cy="29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5383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19496B-27EF-6310-4616-EC77409868F2}"/>
              </a:ext>
            </a:extLst>
          </p:cNvPr>
          <p:cNvSpPr txBox="1"/>
          <p:nvPr/>
        </p:nvSpPr>
        <p:spPr>
          <a:xfrm>
            <a:off x="1650801" y="437242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400" b="1" dirty="0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rPr>
              <a:t>Le</a:t>
            </a:r>
            <a:r>
              <a:rPr lang="en-IT" b="1" dirty="0">
                <a:latin typeface="Titillium Web" pitchFamily="2" charset="77"/>
              </a:rPr>
              <a:t> </a:t>
            </a:r>
            <a:r>
              <a:rPr lang="en-IT" sz="2400" b="1" dirty="0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rPr>
              <a:t>impostazioni</a:t>
            </a:r>
            <a:r>
              <a:rPr lang="en-IT" b="1" dirty="0">
                <a:latin typeface="Titillium Web" pitchFamily="2" charset="77"/>
              </a:rPr>
              <a:t> </a:t>
            </a:r>
            <a:r>
              <a:rPr lang="en-IT" sz="2400" b="1" dirty="0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rPr>
              <a:t>per</a:t>
            </a:r>
            <a:r>
              <a:rPr lang="en-IT" b="1" dirty="0">
                <a:latin typeface="Titillium Web" pitchFamily="2" charset="77"/>
              </a:rPr>
              <a:t> </a:t>
            </a:r>
            <a:r>
              <a:rPr lang="en-IT" sz="2400" b="1" dirty="0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rPr>
              <a:t>il</a:t>
            </a:r>
            <a:r>
              <a:rPr lang="en-IT" b="1" dirty="0">
                <a:latin typeface="Titillium Web" pitchFamily="2" charset="77"/>
              </a:rPr>
              <a:t> </a:t>
            </a:r>
            <a:r>
              <a:rPr lang="en-IT" sz="2400" b="1" dirty="0">
                <a:solidFill>
                  <a:srgbClr val="C00000"/>
                </a:solidFill>
                <a:ea typeface="MS PGothic" pitchFamily="34" charset="-128"/>
                <a:cs typeface="Helvetica" panose="020B0604020202020204" pitchFamily="34" charset="0"/>
              </a:rPr>
              <a:t>cellbroadcast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4A035-F1AD-B95B-E380-64E058921A2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607" y="1486626"/>
            <a:ext cx="781555" cy="9600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53DD7-E039-3D13-414A-CAD4E408508F}"/>
              </a:ext>
            </a:extLst>
          </p:cNvPr>
          <p:cNvSpPr txBox="1"/>
          <p:nvPr/>
        </p:nvSpPr>
        <p:spPr>
          <a:xfrm>
            <a:off x="297984" y="2668068"/>
            <a:ext cx="2950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effectLst/>
                <a:latin typeface="Titillium Web" pitchFamily="2" charset="77"/>
              </a:rPr>
              <a:t>&gt; </a:t>
            </a:r>
            <a:r>
              <a:rPr lang="en-GB" b="1" i="0" dirty="0" err="1">
                <a:effectLst/>
                <a:latin typeface="Titillium Web" pitchFamily="2" charset="77"/>
              </a:rPr>
              <a:t>Impostazioni</a:t>
            </a:r>
            <a:endParaRPr lang="en-GB" b="1" i="0" dirty="0">
              <a:effectLst/>
              <a:latin typeface="Titillium Web" pitchFamily="2" charset="77"/>
            </a:endParaRPr>
          </a:p>
          <a:p>
            <a:pPr algn="l"/>
            <a:r>
              <a:rPr lang="en-GB" b="1" i="0" dirty="0">
                <a:effectLst/>
                <a:latin typeface="Titillium Web" pitchFamily="2" charset="77"/>
              </a:rPr>
              <a:t>&gt; </a:t>
            </a:r>
            <a:r>
              <a:rPr lang="en-GB" b="1" i="0" dirty="0" err="1">
                <a:effectLst/>
                <a:latin typeface="Titillium Web" pitchFamily="2" charset="77"/>
              </a:rPr>
              <a:t>Notifiche</a:t>
            </a:r>
            <a:endParaRPr lang="en-GB" b="1" i="0" dirty="0">
              <a:effectLst/>
              <a:latin typeface="Titillium Web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52098-F788-A706-8F30-0CE107B5D0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26" b="-2"/>
          <a:stretch/>
        </p:blipFill>
        <p:spPr>
          <a:xfrm>
            <a:off x="385976" y="3708826"/>
            <a:ext cx="2366957" cy="29532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641D14-8323-74B6-4A18-7B8A0908F661}"/>
              </a:ext>
            </a:extLst>
          </p:cNvPr>
          <p:cNvSpPr txBox="1"/>
          <p:nvPr/>
        </p:nvSpPr>
        <p:spPr>
          <a:xfrm>
            <a:off x="3724925" y="2668068"/>
            <a:ext cx="3468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effectLst/>
                <a:latin typeface="Titillium Web" pitchFamily="2" charset="77"/>
              </a:rPr>
              <a:t>&gt; </a:t>
            </a:r>
            <a:r>
              <a:rPr lang="en-GB" b="1" i="0" dirty="0" err="1">
                <a:effectLst/>
                <a:latin typeface="Titillium Web" pitchFamily="2" charset="77"/>
              </a:rPr>
              <a:t>Impostazioni</a:t>
            </a:r>
            <a:endParaRPr lang="en-GB" b="1" i="0" dirty="0">
              <a:effectLst/>
              <a:latin typeface="Titillium Web" pitchFamily="2" charset="77"/>
            </a:endParaRPr>
          </a:p>
          <a:p>
            <a:pPr algn="l"/>
            <a:r>
              <a:rPr lang="en-GB" b="1" i="0" dirty="0">
                <a:effectLst/>
                <a:latin typeface="Titillium Web" pitchFamily="2" charset="77"/>
              </a:rPr>
              <a:t>&gt; </a:t>
            </a:r>
            <a:r>
              <a:rPr lang="en-GB" b="1" i="0" dirty="0" err="1">
                <a:effectLst/>
                <a:latin typeface="Titillium Web" pitchFamily="2" charset="77"/>
              </a:rPr>
              <a:t>Sicurezza</a:t>
            </a:r>
            <a:r>
              <a:rPr lang="en-GB" b="1" i="0" dirty="0">
                <a:effectLst/>
                <a:latin typeface="Titillium Web" pitchFamily="2" charset="77"/>
              </a:rPr>
              <a:t> ed </a:t>
            </a:r>
            <a:r>
              <a:rPr lang="en-GB" b="1" i="0" dirty="0" err="1">
                <a:effectLst/>
                <a:latin typeface="Titillium Web" pitchFamily="2" charset="77"/>
              </a:rPr>
              <a:t>emergenza</a:t>
            </a:r>
            <a:endParaRPr lang="en-GB" b="1" i="0" dirty="0">
              <a:effectLst/>
              <a:latin typeface="Titillium Web" pitchFamily="2" charset="77"/>
            </a:endParaRPr>
          </a:p>
          <a:p>
            <a:pPr algn="l"/>
            <a:r>
              <a:rPr lang="en-GB" b="1" i="0" dirty="0">
                <a:effectLst/>
                <a:latin typeface="Titillium Web" pitchFamily="2" charset="77"/>
              </a:rPr>
              <a:t>&gt; </a:t>
            </a:r>
            <a:r>
              <a:rPr lang="en-GB" b="1" i="0" dirty="0" err="1">
                <a:effectLst/>
                <a:latin typeface="Titillium Web" pitchFamily="2" charset="77"/>
              </a:rPr>
              <a:t>Avvisi</a:t>
            </a:r>
            <a:r>
              <a:rPr lang="en-GB" b="1" i="0" dirty="0">
                <a:effectLst/>
                <a:latin typeface="Titillium Web" pitchFamily="2" charset="77"/>
              </a:rPr>
              <a:t> wireless di </a:t>
            </a:r>
            <a:r>
              <a:rPr lang="en-GB" b="1" i="0" dirty="0" err="1">
                <a:effectLst/>
                <a:latin typeface="Titillium Web" pitchFamily="2" charset="77"/>
              </a:rPr>
              <a:t>emergenza</a:t>
            </a:r>
            <a:endParaRPr lang="en-GB" b="1" i="0" dirty="0">
              <a:effectLst/>
              <a:latin typeface="Titillium Web" pitchFamily="2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162957-9B8A-008E-6030-8A59468847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7306" y="1311228"/>
            <a:ext cx="882813" cy="1034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85B8C-70C0-35CF-B6C8-E6712D34CE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5626" y="3708827"/>
            <a:ext cx="2842845" cy="2953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20DACB-FFF0-E281-9C8B-33D2EE7059C6}"/>
              </a:ext>
            </a:extLst>
          </p:cNvPr>
          <p:cNvSpPr txBox="1"/>
          <p:nvPr/>
        </p:nvSpPr>
        <p:spPr>
          <a:xfrm>
            <a:off x="6780605" y="3893779"/>
            <a:ext cx="3468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i="0">
                <a:effectLst/>
                <a:latin typeface="Titillium Web" pitchFamily="2" charset="77"/>
              </a:rPr>
              <a:t>Può differire a seconda del modello del dispositivo e/</a:t>
            </a:r>
            <a:r>
              <a:rPr lang="it-IT" b="1">
                <a:latin typeface="Titillium Web" pitchFamily="2" charset="77"/>
              </a:rPr>
              <a:t>o versione di Android</a:t>
            </a:r>
            <a:endParaRPr lang="it-IT" b="1" i="0">
              <a:effectLst/>
              <a:latin typeface="Titillium Web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755388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36576" y="1556793"/>
            <a:ext cx="7772400" cy="1794123"/>
          </a:xfrm>
        </p:spPr>
        <p:txBody>
          <a:bodyPr/>
          <a:lstStyle/>
          <a:p>
            <a:r>
              <a:rPr lang="it-IT" sz="3200" dirty="0"/>
              <a:t>Sistema di allarme pubblico IT-</a:t>
            </a:r>
            <a:r>
              <a:rPr lang="it-IT" sz="3200" dirty="0" err="1"/>
              <a:t>alerT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>FASE DI SPERIMENTAZIONE</a:t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/>
              <a:t>Grazie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73723" y="5556737"/>
            <a:ext cx="50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giugno </a:t>
            </a: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648" y="5124799"/>
            <a:ext cx="1986818" cy="15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3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111013" y="671359"/>
            <a:ext cx="9144000" cy="7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1529" tIns="15764" rIns="31529" bIns="15764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Sistema </a:t>
            </a: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di allarme pubblico IT-</a:t>
            </a:r>
            <a:r>
              <a:rPr lang="it-IT" sz="2400" b="1" dirty="0" err="1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alert</a:t>
            </a:r>
            <a:endParaRPr lang="it-IT" sz="2400" b="1" dirty="0">
              <a:solidFill>
                <a:srgbClr val="C00000"/>
              </a:solidFill>
              <a:latin typeface="+mj-lt"/>
              <a:ea typeface="MS PGothic" pitchFamily="34" charset="-128"/>
              <a:cs typeface="Helvetica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Helvetica" panose="020B0604020202020204" pitchFamily="34" charset="0"/>
              </a:rPr>
              <a:t>Direttiva 7 febbraio 2023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MS PGothic" pitchFamily="34" charset="-128"/>
              <a:cs typeface="Helvetica" panose="020B0604020202020204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09600" y="1610069"/>
            <a:ext cx="86695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</a:rPr>
              <a:t>Direttiva del Ministro per la protezione civile e le politiche del mare del 7 febbraio 2023 “Allertamento di protezione civile e sistema di allarme pubblico IT-</a:t>
            </a:r>
            <a:r>
              <a:rPr lang="it-IT" b="1" dirty="0" err="1">
                <a:solidFill>
                  <a:srgbClr val="C00000"/>
                </a:solidFill>
              </a:rPr>
              <a:t>Alert</a:t>
            </a:r>
            <a:r>
              <a:rPr lang="it-IT" b="1" dirty="0">
                <a:solidFill>
                  <a:srgbClr val="C00000"/>
                </a:solidFill>
              </a:rPr>
              <a:t>”</a:t>
            </a:r>
            <a:r>
              <a:rPr lang="it-IT" dirty="0">
                <a:solidFill>
                  <a:srgbClr val="C00000"/>
                </a:solidFill>
              </a:rPr>
              <a:t>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Il testo </a:t>
            </a:r>
            <a:r>
              <a:rPr lang="it-IT" b="1" dirty="0"/>
              <a:t>aggiorna la precedente Direttiva</a:t>
            </a:r>
            <a:r>
              <a:rPr lang="it-IT" dirty="0"/>
              <a:t> del Presidente del Consiglio dei Ministri del 23 ottobre 2020 per allinearla alle modifiche introdotte al Codice delle comunicazioni elettroniche dal decreto legislativo 8 novembre 2021, n. 207.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IT-</a:t>
            </a:r>
            <a:r>
              <a:rPr lang="it-IT" dirty="0" err="1"/>
              <a:t>alert</a:t>
            </a:r>
            <a:r>
              <a:rPr lang="it-IT" dirty="0"/>
              <a:t> è il sistema di allarme pubblico che, </a:t>
            </a:r>
            <a:r>
              <a:rPr lang="it-IT" b="1" dirty="0"/>
              <a:t>nei casi di gravi emergenze e catastrofi imminenti o in corso</a:t>
            </a:r>
            <a:r>
              <a:rPr lang="it-IT" dirty="0"/>
              <a:t>, permette ai fornitori dei servizi mobili di comunicazione interpersonale di diffondere allarmi pubblici agli utenti finali interessati, attraverso la trasmissione di messaggi denominati “Messaggi IT-</a:t>
            </a:r>
            <a:r>
              <a:rPr lang="it-IT" dirty="0" err="1"/>
              <a:t>alert</a:t>
            </a:r>
            <a:r>
              <a:rPr lang="it-IT" dirty="0"/>
              <a:t>”.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Direttiva disciplina l’utilizzo del sistema di allarme pubblico IT-</a:t>
            </a:r>
            <a:r>
              <a:rPr lang="it-IT" dirty="0" err="1"/>
              <a:t>alert</a:t>
            </a:r>
            <a:r>
              <a:rPr lang="it-IT" dirty="0"/>
              <a:t> </a:t>
            </a:r>
            <a:r>
              <a:rPr lang="it-IT" b="1" dirty="0"/>
              <a:t>per le sole attività di protezione civile</a:t>
            </a:r>
            <a:r>
              <a:rPr lang="it-IT" dirty="0"/>
              <a:t>, estendendo il periodo di </a:t>
            </a:r>
            <a:r>
              <a:rPr lang="it-IT" b="1" dirty="0"/>
              <a:t>sperimentazione</a:t>
            </a:r>
            <a:r>
              <a:rPr lang="it-IT" dirty="0"/>
              <a:t>, attualmente in corso, fino al </a:t>
            </a:r>
            <a:r>
              <a:rPr lang="it-IT" b="1" dirty="0"/>
              <a:t>13 febbraio 2024</a:t>
            </a:r>
            <a:r>
              <a:rPr lang="it-IT" dirty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>
                <a:hlinkClick r:id="rId3"/>
              </a:rPr>
              <a:t>https://www.protezionecivile.gov.it/it/normativa/direttiva-del-7-febbraio-2023/</a:t>
            </a:r>
            <a:endParaRPr lang="it-IT" dirty="0"/>
          </a:p>
          <a:p>
            <a:pPr algn="just"/>
            <a:r>
              <a:rPr lang="it-IT" dirty="0">
                <a:hlinkClick r:id="rId4"/>
              </a:rPr>
              <a:t>https://www.it-alert.it</a:t>
            </a:r>
            <a:r>
              <a:rPr lang="it-IT" dirty="0"/>
              <a:t> 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905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D3CAA26A-E2D9-7710-F5CA-45FEDCD2A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9" y="5045364"/>
            <a:ext cx="1330036" cy="55212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720A8E4-DF82-0827-E3D2-2B24F50162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231" y="1663645"/>
            <a:ext cx="2890780" cy="233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747A880-70A2-EF77-9F06-060BA8D4EA57}"/>
              </a:ext>
            </a:extLst>
          </p:cNvPr>
          <p:cNvSpPr txBox="1"/>
          <p:nvPr/>
        </p:nvSpPr>
        <p:spPr>
          <a:xfrm>
            <a:off x="346366" y="4527539"/>
            <a:ext cx="3143059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rPr>
              <a:t>FASE DI SPERIMENTAZIONE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2E214FB5-059E-98D4-23CD-59D49F2C8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013" y="671359"/>
            <a:ext cx="9144000" cy="7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1529" tIns="15764" rIns="31529" bIns="15764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Sistema </a:t>
            </a: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di allarme pubblico IT-</a:t>
            </a:r>
            <a:r>
              <a:rPr lang="it-IT" sz="2400" b="1" dirty="0" err="1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alert</a:t>
            </a:r>
            <a:endParaRPr lang="it-IT" sz="2400" b="1" dirty="0">
              <a:solidFill>
                <a:srgbClr val="C00000"/>
              </a:solidFill>
              <a:latin typeface="+mj-lt"/>
              <a:ea typeface="MS PGothic" pitchFamily="34" charset="-128"/>
              <a:cs typeface="Helvetica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Helvetica" panose="020B0604020202020204" pitchFamily="34" charset="0"/>
              </a:rPr>
              <a:t>Direttiva 7 febbraio 2023 – </a:t>
            </a: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Tipologie di rischio</a:t>
            </a:r>
            <a:endParaRPr lang="en-US" sz="2400" b="1" dirty="0">
              <a:solidFill>
                <a:srgbClr val="C00000"/>
              </a:solidFill>
              <a:latin typeface="+mj-lt"/>
              <a:ea typeface="MS PGothic" pitchFamily="34" charset="-128"/>
              <a:cs typeface="Helvetica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61BA90-321C-2530-5D56-B7913B282017}"/>
              </a:ext>
            </a:extLst>
          </p:cNvPr>
          <p:cNvSpPr txBox="1"/>
          <p:nvPr/>
        </p:nvSpPr>
        <p:spPr>
          <a:xfrm>
            <a:off x="401782" y="5803865"/>
            <a:ext cx="9102435" cy="807913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 rtlCol="0" anchor="t">
            <a:spAutoFit/>
          </a:bodyPr>
          <a:lstStyle>
            <a:defPPr>
              <a:defRPr lang="it-IT"/>
            </a:defPPr>
            <a:lvl1pPr algn="just">
              <a:defRPr sz="1600" b="0">
                <a:solidFill>
                  <a:schemeClr val="tx2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pPr marL="10800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Test effettuati durante le esercitazioni nazionali di protezione civile:</a:t>
            </a:r>
          </a:p>
          <a:p>
            <a:pPr marL="10800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«Vulcano 2022» 9 aprile 2022</a:t>
            </a:r>
          </a:p>
          <a:p>
            <a:pPr marL="108000" marR="0" lvl="0" indent="-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«Sisma dello Stretto» 4 novembre 2022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BF24545-D3E8-9FAF-FC7E-5047C70B4679}"/>
              </a:ext>
            </a:extLst>
          </p:cNvPr>
          <p:cNvSpPr txBox="1"/>
          <p:nvPr/>
        </p:nvSpPr>
        <p:spPr>
          <a:xfrm>
            <a:off x="3544841" y="1658873"/>
            <a:ext cx="61372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000" indent="-28575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it-IT" sz="1600" kern="0" dirty="0">
                <a:latin typeface="Arial Bold"/>
                <a:sym typeface="Arial"/>
              </a:rPr>
              <a:t>Maremoto generato da un sisma</a:t>
            </a:r>
          </a:p>
          <a:p>
            <a:pPr marL="10800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Collasso di una grande diga</a:t>
            </a:r>
            <a:endParaRPr lang="it-IT" sz="1600" kern="0" dirty="0">
              <a:latin typeface="Arial Bold"/>
              <a:sym typeface="Arial"/>
            </a:endParaRPr>
          </a:p>
          <a:p>
            <a:pPr marL="10800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Attività vulcanica </a:t>
            </a:r>
            <a:r>
              <a:rPr lang="it-IT" sz="1600" kern="0" dirty="0">
                <a:latin typeface="Arial Bold"/>
                <a:sym typeface="Arial"/>
              </a:rPr>
              <a:t>(</a:t>
            </a:r>
            <a:r>
              <a:rPr lang="it-IT" sz="1600" kern="0" dirty="0">
                <a:latin typeface="Arial Bold"/>
              </a:rPr>
              <a:t>Vesuvio, Campi Flegrei, Vulcano, Stromboli)</a:t>
            </a:r>
            <a:endParaRPr lang="it-IT" sz="1600" kern="0" dirty="0">
              <a:latin typeface="Arial Bold"/>
              <a:sym typeface="Arial"/>
            </a:endParaRPr>
          </a:p>
          <a:p>
            <a:pPr marL="10800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Incidenti nucleari o situazione di emergenza radiologica</a:t>
            </a:r>
          </a:p>
          <a:p>
            <a:pPr marL="10800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Incidenti rilevanti in stabilimenti industriali (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dlgs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 105/2015)</a:t>
            </a:r>
          </a:p>
          <a:p>
            <a:pPr marL="10800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Precipitazioni intense</a:t>
            </a:r>
          </a:p>
          <a:p>
            <a:pPr marL="10800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old"/>
              <a:ea typeface="+mn-ea"/>
              <a:cs typeface="+mn-cs"/>
              <a:sym typeface="Arial"/>
            </a:endParaRPr>
          </a:p>
          <a:p>
            <a:pPr marL="108000" marR="0" lvl="0" indent="-285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old"/>
              <a:ea typeface="+mn-ea"/>
              <a:cs typeface="+mn-cs"/>
              <a:sym typeface="Arial"/>
            </a:endParaRPr>
          </a:p>
          <a:p>
            <a:pPr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Per ogni tipologia di rischio sono in corso di predisposizione indicazioni operative del Capo del Dipartimento che contengano</a:t>
            </a:r>
            <a:r>
              <a:rPr lang="it-IT" sz="1600" i="1" kern="0" dirty="0">
                <a:latin typeface="Arial Bold"/>
                <a:sym typeface="Arial"/>
              </a:rPr>
              <a:t> tra l'altro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 obiettivi, modalità di invio</a:t>
            </a:r>
            <a:r>
              <a:rPr lang="it-IT" sz="1600" i="1" kern="0" dirty="0">
                <a:latin typeface="Arial Bold"/>
                <a:sym typeface="Arial"/>
              </a:rPr>
              <a:t> </a:t>
            </a:r>
            <a:r>
              <a:rPr kumimoji="0" lang="it-IT" sz="16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e  contenuti del messaggio IT-</a:t>
            </a:r>
            <a:r>
              <a:rPr lang="it-IT" sz="1600" i="1" kern="0" dirty="0">
                <a:latin typeface="Arial Bold"/>
                <a:sym typeface="Arial"/>
              </a:rPr>
              <a:t>a</a:t>
            </a:r>
            <a:r>
              <a:rPr kumimoji="0" lang="it-IT" sz="1600" b="0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Bold"/>
                <a:ea typeface="+mn-ea"/>
                <a:cs typeface="+mn-cs"/>
                <a:sym typeface="Arial"/>
              </a:rPr>
              <a:t>lert</a:t>
            </a:r>
            <a:endParaRPr kumimoji="0" lang="it-IT" sz="1600" b="0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 Bold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042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263" y="1460178"/>
            <a:ext cx="91205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/>
              <a:t>Obiettivi dei test: </a:t>
            </a:r>
          </a:p>
          <a:p>
            <a:pPr marL="342900" lvl="0" indent="-34290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2000" dirty="0"/>
              <a:t>far conoscere IT-</a:t>
            </a:r>
            <a:r>
              <a:rPr lang="it-IT" sz="2000" dirty="0" err="1"/>
              <a:t>alert</a:t>
            </a:r>
            <a:r>
              <a:rPr lang="it-IT" sz="2000" dirty="0"/>
              <a:t> come </a:t>
            </a:r>
            <a:r>
              <a:rPr lang="it-IT" sz="2000" b="1" dirty="0"/>
              <a:t>nuovo sistema di allarme pubblico </a:t>
            </a:r>
            <a:r>
              <a:rPr lang="it-IT" sz="2000" dirty="0"/>
              <a:t>che, in caso di gravi emergenze e catastrofi imminenti, potrebbe raggiungere i territori interessati. In questa fase non si entra nel dettaglio dei rischi e dei comportamenti da tenere. </a:t>
            </a:r>
          </a:p>
          <a:p>
            <a:pPr marL="342900" indent="-34290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it-IT" sz="2000" dirty="0"/>
              <a:t>rendere i cittadini consapevoli del fatto che in una determinata data si svolgerà un test di invio del messaggio, far sapere come apparirà e suonerà sui dispositivi e indicare cosa dovranno fare (oltre a premere ok e compilare il questionario sul sito IT-</a:t>
            </a:r>
            <a:r>
              <a:rPr lang="it-IT" sz="2000" dirty="0" err="1"/>
              <a:t>alert</a:t>
            </a:r>
            <a:r>
              <a:rPr lang="it-IT" sz="2000" dirty="0"/>
              <a:t>), per rendere </a:t>
            </a:r>
            <a:r>
              <a:rPr lang="it-IT" sz="2000" b="1" dirty="0"/>
              <a:t>identificabile il suono del messaggio e l’identità visiva. </a:t>
            </a:r>
          </a:p>
          <a:p>
            <a:pPr marL="342900" lvl="0" indent="-34290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it-IT" sz="2000" dirty="0"/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/>
              <a:t>Tipologie di test:  </a:t>
            </a:r>
            <a:r>
              <a:rPr lang="it-IT" sz="2000" dirty="0"/>
              <a:t>invio e ricezione del messaggio IT-</a:t>
            </a:r>
            <a:r>
              <a:rPr lang="it-IT" sz="2000" dirty="0" err="1"/>
              <a:t>alert</a:t>
            </a:r>
            <a:r>
              <a:rPr lang="it-IT" sz="2000" dirty="0"/>
              <a:t> alla popolazione presente in un determinato territorio regionale, con rimando alla compilazione di un questionario on-line. </a:t>
            </a:r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/>
          </a:p>
          <a:p>
            <a:pPr algn="just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/>
              <a:t>Quando</a:t>
            </a:r>
            <a:r>
              <a:rPr lang="it-IT" sz="2000" dirty="0"/>
              <a:t>: test in giorni feriali, intorno alle ore 12:00.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28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689678"/>
            <a:ext cx="9144000" cy="7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1529" tIns="15764" rIns="31529" bIns="15764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Sistema </a:t>
            </a: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di allarme pubblico IT-</a:t>
            </a:r>
            <a:r>
              <a:rPr lang="it-IT" sz="2400" b="1" dirty="0" err="1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alert</a:t>
            </a:r>
            <a:endParaRPr lang="it-IT" sz="2400" b="1" dirty="0">
              <a:solidFill>
                <a:srgbClr val="C00000"/>
              </a:solidFill>
              <a:latin typeface="+mj-lt"/>
              <a:ea typeface="MS PGothic" pitchFamily="34" charset="-128"/>
              <a:cs typeface="Helvetica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Fase di s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Helvetica" panose="020B0604020202020204" pitchFamily="34" charset="0"/>
              </a:rPr>
              <a:t>perimentazione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MS PGothic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7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97877" y="1728208"/>
            <a:ext cx="886264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prstClr val="black"/>
                </a:solidFill>
              </a:rPr>
              <a:t>Primi test IT-</a:t>
            </a:r>
            <a:r>
              <a:rPr lang="it-IT" sz="2000" b="1" dirty="0" err="1">
                <a:solidFill>
                  <a:prstClr val="black"/>
                </a:solidFill>
              </a:rPr>
              <a:t>alert</a:t>
            </a:r>
            <a:r>
              <a:rPr lang="it-IT" sz="2000" b="1" dirty="0">
                <a:solidFill>
                  <a:prstClr val="black"/>
                </a:solidFill>
              </a:rPr>
              <a:t> sui territori regionali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solidFill>
                  <a:prstClr val="black"/>
                </a:solidFill>
              </a:rPr>
              <a:t>Organizzati in raccordo tra Dipartimento della protezione civile, Regione coinvolta, Commissione protezione civile della Conferenza delle Regioni e Province Autonome, ANCI.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/>
              </a:solidFill>
            </a:endParaRPr>
          </a:p>
          <a:p>
            <a:pPr marL="620713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solidFill>
                  <a:prstClr val="black"/>
                </a:solidFill>
              </a:rPr>
              <a:t>28 giugno ore 12:00: Toscana </a:t>
            </a:r>
          </a:p>
          <a:p>
            <a:pPr marL="620713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solidFill>
                  <a:prstClr val="black"/>
                </a:solidFill>
              </a:rPr>
              <a:t>30 giugno ore 12:00: Sardegna </a:t>
            </a:r>
          </a:p>
          <a:p>
            <a:pPr marL="620713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solidFill>
                  <a:prstClr val="black"/>
                </a:solidFill>
              </a:rPr>
              <a:t>5 luglio ore 12:00: Sicilia</a:t>
            </a:r>
          </a:p>
          <a:p>
            <a:pPr marL="620713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solidFill>
                  <a:prstClr val="black"/>
                </a:solidFill>
              </a:rPr>
              <a:t>7 luglio ore 12:00: Calabria</a:t>
            </a:r>
          </a:p>
          <a:p>
            <a:pPr marL="620713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solidFill>
                  <a:prstClr val="black"/>
                </a:solidFill>
              </a:rPr>
              <a:t>10 luglio ore 12:00: Emilia Romagna</a:t>
            </a:r>
          </a:p>
          <a:p>
            <a:pPr marL="620713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/>
              </a:solidFill>
            </a:endParaRPr>
          </a:p>
          <a:p>
            <a:pPr marL="620713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000" dirty="0">
              <a:solidFill>
                <a:prstClr val="black"/>
              </a:solidFill>
            </a:endParaRPr>
          </a:p>
          <a:p>
            <a:pPr marL="620713"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dirty="0">
                <a:solidFill>
                  <a:prstClr val="black"/>
                </a:solidFill>
              </a:rPr>
              <a:t>Entro fine anno le altre Regioni e le Province Autonome di Bolzano e Trento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689678"/>
            <a:ext cx="9144000" cy="7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1529" tIns="15764" rIns="31529" bIns="15764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Sistema </a:t>
            </a: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di allarme pubblico IT-</a:t>
            </a:r>
            <a:r>
              <a:rPr lang="it-IT" sz="2400" b="1" dirty="0" err="1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alert</a:t>
            </a:r>
            <a:endParaRPr lang="it-IT" sz="2400" b="1" dirty="0">
              <a:solidFill>
                <a:srgbClr val="C00000"/>
              </a:solidFill>
              <a:latin typeface="+mj-lt"/>
              <a:ea typeface="MS PGothic" pitchFamily="34" charset="-128"/>
              <a:cs typeface="Helvetica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Fase di s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Helvetica" panose="020B0604020202020204" pitchFamily="34" charset="0"/>
              </a:rPr>
              <a:t>perimentazione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MS PGothic" pitchFamily="34" charset="-128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127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5815" y="708328"/>
            <a:ext cx="8610601" cy="7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1529" tIns="15764" rIns="31529" bIns="15764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Sistema </a:t>
            </a: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di allarme pubblico IT-</a:t>
            </a:r>
            <a:r>
              <a:rPr lang="it-IT" sz="2400" b="1" dirty="0" err="1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alert</a:t>
            </a:r>
            <a:endParaRPr lang="it-IT" sz="2400" b="1" dirty="0">
              <a:solidFill>
                <a:srgbClr val="C00000"/>
              </a:solidFill>
              <a:latin typeface="+mj-lt"/>
              <a:ea typeface="MS PGothic" pitchFamily="34" charset="-128"/>
              <a:cs typeface="Helvetica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Fase di s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Helvetica" panose="020B0604020202020204" pitchFamily="34" charset="0"/>
              </a:rPr>
              <a:t>perimentazione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MS PGothic" pitchFamily="34" charset="-128"/>
              <a:cs typeface="Helvetica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61565" y="2163288"/>
            <a:ext cx="5752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La Regione Calabria aderisce alla sperimentazione IT-</a:t>
            </a:r>
            <a:r>
              <a:rPr lang="it-IT" dirty="0" err="1" smtClean="0"/>
              <a:t>alert</a:t>
            </a:r>
            <a:r>
              <a:rPr lang="it-IT" dirty="0" smtClean="0"/>
              <a:t> dopo la positiva esperienza della Esercitazione «EXE dello Stretto» del 3 e 4 novembre 2022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140" y="4544949"/>
            <a:ext cx="3200401" cy="215740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1565" y="3160198"/>
            <a:ext cx="575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Numerosi cittadini hanno manifestato interesse per il messaggio di allerta ricevuto sul proprio cellulare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1565" y="4120318"/>
            <a:ext cx="575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Test annunciato attraverso attività comunicativa dedicata nei giorni precedenti all’evento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53" y="1843852"/>
            <a:ext cx="2334637" cy="301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065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5815" y="708328"/>
            <a:ext cx="8610601" cy="7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1529" tIns="15764" rIns="31529" bIns="15764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Sistema </a:t>
            </a: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di allarme pubblico IT-</a:t>
            </a:r>
            <a:r>
              <a:rPr lang="it-IT" sz="2400" b="1" dirty="0" err="1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alert</a:t>
            </a:r>
            <a:endParaRPr lang="it-IT" sz="2400" b="1" dirty="0">
              <a:solidFill>
                <a:srgbClr val="C00000"/>
              </a:solidFill>
              <a:latin typeface="+mj-lt"/>
              <a:ea typeface="MS PGothic" pitchFamily="34" charset="-128"/>
              <a:cs typeface="Helvetica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Fase di s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Helvetica" panose="020B0604020202020204" pitchFamily="34" charset="0"/>
              </a:rPr>
              <a:t>perimentazione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MS PGothic" pitchFamily="34" charset="-128"/>
              <a:cs typeface="Helvetica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75493" y="2503119"/>
            <a:ext cx="8850923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Attività di preparazione ai test </a:t>
            </a:r>
            <a:endParaRPr lang="it-IT" b="1" dirty="0" smtClean="0"/>
          </a:p>
          <a:p>
            <a:pPr algn="just">
              <a:spcAft>
                <a:spcPts val="600"/>
              </a:spcAft>
            </a:pPr>
            <a:r>
              <a:rPr lang="it-IT" dirty="0" smtClean="0"/>
              <a:t>Il rilevante impatto che la sperimentazione ha sul territorio regionale richiede: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Pieno coinvolgimento delle Componenti e delle Strutture Operative del Sistema regionale di Protezione Civile;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Attività di comunicazione capillare nei confronti dei cittadini, attraverso molteplici fonti (comunicati stampa, passaggi video sulle testate locali, interviste, conferenze stampa);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Comunicazione mediante l’utilizzo dei social (Ad es. Pagina </a:t>
            </a:r>
            <a:r>
              <a:rPr lang="it-IT" dirty="0" err="1" smtClean="0"/>
              <a:t>Facebook</a:t>
            </a:r>
            <a:r>
              <a:rPr lang="it-IT" dirty="0" smtClean="0"/>
              <a:t> della Protezione Civile regionale);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8343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5815" y="708328"/>
            <a:ext cx="8610601" cy="7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1529" tIns="15764" rIns="31529" bIns="15764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Sistema </a:t>
            </a: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di allarme pubblico IT-</a:t>
            </a:r>
            <a:r>
              <a:rPr lang="it-IT" sz="2400" b="1" dirty="0" err="1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alert</a:t>
            </a:r>
            <a:endParaRPr lang="it-IT" sz="2400" b="1" dirty="0">
              <a:solidFill>
                <a:srgbClr val="C00000"/>
              </a:solidFill>
              <a:latin typeface="+mj-lt"/>
              <a:ea typeface="MS PGothic" pitchFamily="34" charset="-128"/>
              <a:cs typeface="Helvetica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Fase di s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Helvetica" panose="020B0604020202020204" pitchFamily="34" charset="0"/>
              </a:rPr>
              <a:t>perimentazione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MS PGothic" pitchFamily="34" charset="-128"/>
              <a:cs typeface="Helvetica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4432" y="2023753"/>
            <a:ext cx="8361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Pieno coinvolgimento delle Componenti e delle Strutture Operative del Sistema regionale di Protezione </a:t>
            </a:r>
            <a:r>
              <a:rPr lang="it-IT" dirty="0" smtClean="0"/>
              <a:t>Civile (Riunione del 15 giugno 2023);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Prefetture con richiesta di convocazione dei CCS in forma ridotta (Forze dell’Ordine, ASP/118, Vigili del Fuoco);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ANCI Calabria;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Ufficio Scolastico Regionale;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Capitaneria di Porto;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Gestori regionali dei servizi essenziali;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Ordini Professionali;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Associazioni di Categoria;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Ufficio Stampa Regionale;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425169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15815" y="708328"/>
            <a:ext cx="8610601" cy="7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1529" tIns="15764" rIns="31529" bIns="15764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Sistema </a:t>
            </a: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di allarme pubblico IT-</a:t>
            </a:r>
            <a:r>
              <a:rPr lang="it-IT" sz="2400" b="1" dirty="0" err="1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alert</a:t>
            </a:r>
            <a:endParaRPr lang="it-IT" sz="2400" b="1" dirty="0">
              <a:solidFill>
                <a:srgbClr val="C00000"/>
              </a:solidFill>
              <a:latin typeface="+mj-lt"/>
              <a:ea typeface="MS PGothic" pitchFamily="34" charset="-128"/>
              <a:cs typeface="Helvetica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>
                <a:solidFill>
                  <a:srgbClr val="C00000"/>
                </a:solidFill>
                <a:latin typeface="+mj-lt"/>
                <a:ea typeface="MS PGothic" pitchFamily="34" charset="-128"/>
                <a:cs typeface="Helvetica" panose="020B0604020202020204" pitchFamily="34" charset="0"/>
              </a:rPr>
              <a:t>Fase di s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MS PGothic" pitchFamily="34" charset="-128"/>
                <a:cs typeface="Helvetica" panose="020B0604020202020204" pitchFamily="34" charset="0"/>
              </a:rPr>
              <a:t>perimentazione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MS PGothic" pitchFamily="34" charset="-128"/>
              <a:cs typeface="Helvetica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64432" y="2023753"/>
            <a:ext cx="8361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Attività di comunicazione capillare nei confronti dei </a:t>
            </a:r>
            <a:r>
              <a:rPr lang="it-IT" dirty="0" smtClean="0"/>
              <a:t>cittadini: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Allo stato è stata predisposta una bozza di comunicato stampa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Attività da svolgere: comunicazione attraverso le testate locali ed i Social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algn="just"/>
            <a:r>
              <a:rPr lang="it-IT" b="1" u="sng" dirty="0" smtClean="0"/>
              <a:t>Obiettivo: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/>
              <a:t>Diffondere il più possibile l’evento del 7 luglio 2023, al fine di ridurre al massimo possibili situazioni di incomprensione da parte dei cittadini</a:t>
            </a:r>
          </a:p>
          <a:p>
            <a:pPr algn="just"/>
            <a:endParaRPr lang="it-IT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dirty="0" smtClean="0"/>
          </a:p>
          <a:p>
            <a:pPr algn="just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77422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WIST - Rischio Vulcanico e Maremoto_2609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2148</TotalTime>
  <Words>1025</Words>
  <Application>Microsoft Office PowerPoint</Application>
  <PresentationFormat>A4 (21x29,7 cm)</PresentationFormat>
  <Paragraphs>154</Paragraphs>
  <Slides>15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15</vt:i4>
      </vt:variant>
    </vt:vector>
  </HeadingPairs>
  <TitlesOfParts>
    <vt:vector size="25" baseType="lpstr">
      <vt:lpstr>MS PGothic</vt:lpstr>
      <vt:lpstr>MS PGothic</vt:lpstr>
      <vt:lpstr>Arial</vt:lpstr>
      <vt:lpstr>Arial Bold</vt:lpstr>
      <vt:lpstr>Calibri</vt:lpstr>
      <vt:lpstr>Georgia</vt:lpstr>
      <vt:lpstr>Helvetica</vt:lpstr>
      <vt:lpstr>Titillium Web</vt:lpstr>
      <vt:lpstr>TWIST - Rischio Vulcanico e Maremoto_26092013</vt:lpstr>
      <vt:lpstr>Tema di Office</vt:lpstr>
      <vt:lpstr>Sistema di allarme pubblico IT-alerT FASE DI SPERIMENTAZIONE  REGIONE CALABRIA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Sistema di allarme pubblico IT-alerT FASE DI SPERIMENTAZIONE     Grazie</vt:lpstr>
    </vt:vector>
  </TitlesOfParts>
  <Company>Dipartimento di Protezione Civile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Scalzo Antonella</dc:creator>
  <cp:lastModifiedBy>PC</cp:lastModifiedBy>
  <cp:revision>101</cp:revision>
  <cp:lastPrinted>2022-11-25T09:03:02Z</cp:lastPrinted>
  <dcterms:created xsi:type="dcterms:W3CDTF">2021-12-09T10:11:22Z</dcterms:created>
  <dcterms:modified xsi:type="dcterms:W3CDTF">2023-06-15T09:10:17Z</dcterms:modified>
</cp:coreProperties>
</file>